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1" r:id="rId2"/>
    <p:sldId id="262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3B75"/>
    <a:srgbClr val="FF0066"/>
    <a:srgbClr val="FFD5E3"/>
    <a:srgbClr val="FF79A6"/>
    <a:srgbClr val="203864"/>
    <a:srgbClr val="FF9700"/>
    <a:srgbClr val="FFC5D8"/>
    <a:srgbClr val="F0F4FA"/>
    <a:srgbClr val="E8EEF8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9" d="100"/>
          <a:sy n="69" d="100"/>
        </p:scale>
        <p:origin x="-984" y="-48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</p:spPr>
        <p:txBody>
          <a:bodyPr anchor="b"/>
          <a:lstStyle>
            <a:lvl1pPr algn="ctr">
              <a:defRPr sz="715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5" y="4083978"/>
            <a:ext cx="8180784" cy="1877297"/>
          </a:xfrm>
        </p:spPr>
        <p:txBody>
          <a:bodyPr/>
          <a:lstStyle>
            <a:lvl1pPr marL="0" indent="0" algn="ctr">
              <a:buNone/>
              <a:defRPr sz="2863"/>
            </a:lvl1pPr>
            <a:lvl2pPr marL="545348" indent="0" algn="ctr">
              <a:buNone/>
              <a:defRPr sz="2386"/>
            </a:lvl2pPr>
            <a:lvl3pPr marL="1090697" indent="0" algn="ctr">
              <a:buNone/>
              <a:defRPr sz="2148"/>
            </a:lvl3pPr>
            <a:lvl4pPr marL="1636045" indent="0" algn="ctr">
              <a:buNone/>
              <a:defRPr sz="1908"/>
            </a:lvl4pPr>
            <a:lvl5pPr marL="2181395" indent="0" algn="ctr">
              <a:buNone/>
              <a:defRPr sz="1908"/>
            </a:lvl5pPr>
            <a:lvl6pPr marL="2726743" indent="0" algn="ctr">
              <a:buNone/>
              <a:defRPr sz="1908"/>
            </a:lvl6pPr>
            <a:lvl7pPr marL="3272091" indent="0" algn="ctr">
              <a:buNone/>
              <a:defRPr sz="1908"/>
            </a:lvl7pPr>
            <a:lvl8pPr marL="3817440" indent="0" algn="ctr">
              <a:buNone/>
              <a:defRPr sz="1908"/>
            </a:lvl8pPr>
            <a:lvl9pPr marL="4362788" indent="0" algn="ctr">
              <a:buNone/>
              <a:defRPr sz="1908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2" y="413978"/>
            <a:ext cx="2351975" cy="658944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6" y="1938497"/>
            <a:ext cx="9407902" cy="3234423"/>
          </a:xfrm>
        </p:spPr>
        <p:txBody>
          <a:bodyPr anchor="b"/>
          <a:lstStyle>
            <a:lvl1pPr>
              <a:defRPr sz="715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6" y="5203518"/>
            <a:ext cx="9407902" cy="1700906"/>
          </a:xfrm>
        </p:spPr>
        <p:txBody>
          <a:bodyPr/>
          <a:lstStyle>
            <a:lvl1pPr marL="0" indent="0">
              <a:buNone/>
              <a:defRPr sz="2863">
                <a:solidFill>
                  <a:schemeClr val="tx1"/>
                </a:solidFill>
              </a:defRPr>
            </a:lvl1pPr>
            <a:lvl2pPr marL="545348" indent="0">
              <a:buNone/>
              <a:defRPr sz="2386">
                <a:solidFill>
                  <a:schemeClr val="tx1">
                    <a:tint val="75000"/>
                  </a:schemeClr>
                </a:solidFill>
              </a:defRPr>
            </a:lvl2pPr>
            <a:lvl3pPr marL="1090697" indent="0">
              <a:buNone/>
              <a:defRPr sz="2148">
                <a:solidFill>
                  <a:schemeClr val="tx1">
                    <a:tint val="75000"/>
                  </a:schemeClr>
                </a:solidFill>
              </a:defRPr>
            </a:lvl3pPr>
            <a:lvl4pPr marL="1636045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4pPr>
            <a:lvl5pPr marL="2181395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5pPr>
            <a:lvl6pPr marL="2726743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6pPr>
            <a:lvl7pPr marL="3272091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7pPr>
            <a:lvl8pPr marL="3817440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8pPr>
            <a:lvl9pPr marL="4362788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7" y="2069886"/>
            <a:ext cx="4635777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1" y="2069886"/>
            <a:ext cx="4635777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413979"/>
            <a:ext cx="9407902" cy="150291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6"/>
            <a:ext cx="4614473" cy="934149"/>
          </a:xfrm>
        </p:spPr>
        <p:txBody>
          <a:bodyPr anchor="b"/>
          <a:lstStyle>
            <a:lvl1pPr marL="0" indent="0">
              <a:buNone/>
              <a:defRPr sz="2863" b="1"/>
            </a:lvl1pPr>
            <a:lvl2pPr marL="545348" indent="0">
              <a:buNone/>
              <a:defRPr sz="2386" b="1"/>
            </a:lvl2pPr>
            <a:lvl3pPr marL="1090697" indent="0">
              <a:buNone/>
              <a:defRPr sz="2148" b="1"/>
            </a:lvl3pPr>
            <a:lvl4pPr marL="1636045" indent="0">
              <a:buNone/>
              <a:defRPr sz="1908" b="1"/>
            </a:lvl4pPr>
            <a:lvl5pPr marL="2181395" indent="0">
              <a:buNone/>
              <a:defRPr sz="1908" b="1"/>
            </a:lvl5pPr>
            <a:lvl6pPr marL="2726743" indent="0">
              <a:buNone/>
              <a:defRPr sz="1908" b="1"/>
            </a:lvl6pPr>
            <a:lvl7pPr marL="3272091" indent="0">
              <a:buNone/>
              <a:defRPr sz="1908" b="1"/>
            </a:lvl7pPr>
            <a:lvl8pPr marL="3817440" indent="0">
              <a:buNone/>
              <a:defRPr sz="1908" b="1"/>
            </a:lvl8pPr>
            <a:lvl9pPr marL="4362788" indent="0">
              <a:buNone/>
              <a:defRPr sz="1908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4"/>
            <a:ext cx="4614473" cy="41775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6"/>
            <a:ext cx="4637199" cy="934149"/>
          </a:xfrm>
        </p:spPr>
        <p:txBody>
          <a:bodyPr anchor="b"/>
          <a:lstStyle>
            <a:lvl1pPr marL="0" indent="0">
              <a:buNone/>
              <a:defRPr sz="2863" b="1"/>
            </a:lvl1pPr>
            <a:lvl2pPr marL="545348" indent="0">
              <a:buNone/>
              <a:defRPr sz="2386" b="1"/>
            </a:lvl2pPr>
            <a:lvl3pPr marL="1090697" indent="0">
              <a:buNone/>
              <a:defRPr sz="2148" b="1"/>
            </a:lvl3pPr>
            <a:lvl4pPr marL="1636045" indent="0">
              <a:buNone/>
              <a:defRPr sz="1908" b="1"/>
            </a:lvl4pPr>
            <a:lvl5pPr marL="2181395" indent="0">
              <a:buNone/>
              <a:defRPr sz="1908" b="1"/>
            </a:lvl5pPr>
            <a:lvl6pPr marL="2726743" indent="0">
              <a:buNone/>
              <a:defRPr sz="1908" b="1"/>
            </a:lvl6pPr>
            <a:lvl7pPr marL="3272091" indent="0">
              <a:buNone/>
              <a:defRPr sz="1908" b="1"/>
            </a:lvl7pPr>
            <a:lvl8pPr marL="3817440" indent="0">
              <a:buNone/>
              <a:defRPr sz="1908" b="1"/>
            </a:lvl8pPr>
            <a:lvl9pPr marL="4362788" indent="0">
              <a:buNone/>
              <a:defRPr sz="1908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4"/>
            <a:ext cx="4637199" cy="41775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</p:spPr>
        <p:txBody>
          <a:bodyPr/>
          <a:lstStyle>
            <a:lvl1pPr>
              <a:defRPr sz="3817"/>
            </a:lvl1pPr>
            <a:lvl2pPr>
              <a:defRPr sz="3340"/>
            </a:lvl2pPr>
            <a:lvl3pPr>
              <a:defRPr sz="2863"/>
            </a:lvl3pPr>
            <a:lvl4pPr>
              <a:defRPr sz="2386"/>
            </a:lvl4pPr>
            <a:lvl5pPr>
              <a:defRPr sz="2386"/>
            </a:lvl5pPr>
            <a:lvl6pPr>
              <a:defRPr sz="2386"/>
            </a:lvl6pPr>
            <a:lvl7pPr>
              <a:defRPr sz="2386"/>
            </a:lvl7pPr>
            <a:lvl8pPr>
              <a:defRPr sz="2386"/>
            </a:lvl8pPr>
            <a:lvl9pPr>
              <a:defRPr sz="2386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</p:spPr>
        <p:txBody>
          <a:bodyPr/>
          <a:lstStyle>
            <a:lvl1pPr marL="0" indent="0">
              <a:buNone/>
              <a:defRPr sz="1908"/>
            </a:lvl1pPr>
            <a:lvl2pPr marL="545348" indent="0">
              <a:buNone/>
              <a:defRPr sz="1669"/>
            </a:lvl2pPr>
            <a:lvl3pPr marL="1090697" indent="0">
              <a:buNone/>
              <a:defRPr sz="1431"/>
            </a:lvl3pPr>
            <a:lvl4pPr marL="1636045" indent="0">
              <a:buNone/>
              <a:defRPr sz="1192"/>
            </a:lvl4pPr>
            <a:lvl5pPr marL="2181395" indent="0">
              <a:buNone/>
              <a:defRPr sz="1192"/>
            </a:lvl5pPr>
            <a:lvl6pPr marL="2726743" indent="0">
              <a:buNone/>
              <a:defRPr sz="1192"/>
            </a:lvl6pPr>
            <a:lvl7pPr marL="3272091" indent="0">
              <a:buNone/>
              <a:defRPr sz="1192"/>
            </a:lvl7pPr>
            <a:lvl8pPr marL="3817440" indent="0">
              <a:buNone/>
              <a:defRPr sz="1192"/>
            </a:lvl8pPr>
            <a:lvl9pPr marL="4362788" indent="0">
              <a:buNone/>
              <a:defRPr sz="11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</p:spPr>
        <p:txBody>
          <a:bodyPr anchor="t"/>
          <a:lstStyle>
            <a:lvl1pPr marL="0" indent="0">
              <a:buNone/>
              <a:defRPr sz="3817"/>
            </a:lvl1pPr>
            <a:lvl2pPr marL="545348" indent="0">
              <a:buNone/>
              <a:defRPr sz="3340"/>
            </a:lvl2pPr>
            <a:lvl3pPr marL="1090697" indent="0">
              <a:buNone/>
              <a:defRPr sz="2863"/>
            </a:lvl3pPr>
            <a:lvl4pPr marL="1636045" indent="0">
              <a:buNone/>
              <a:defRPr sz="2386"/>
            </a:lvl4pPr>
            <a:lvl5pPr marL="2181395" indent="0">
              <a:buNone/>
              <a:defRPr sz="2386"/>
            </a:lvl5pPr>
            <a:lvl6pPr marL="2726743" indent="0">
              <a:buNone/>
              <a:defRPr sz="2386"/>
            </a:lvl6pPr>
            <a:lvl7pPr marL="3272091" indent="0">
              <a:buNone/>
              <a:defRPr sz="2386"/>
            </a:lvl7pPr>
            <a:lvl8pPr marL="3817440" indent="0">
              <a:buNone/>
              <a:defRPr sz="2386"/>
            </a:lvl8pPr>
            <a:lvl9pPr marL="4362788" indent="0">
              <a:buNone/>
              <a:defRPr sz="2386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</p:spPr>
        <p:txBody>
          <a:bodyPr/>
          <a:lstStyle>
            <a:lvl1pPr marL="0" indent="0">
              <a:buNone/>
              <a:defRPr sz="1908"/>
            </a:lvl1pPr>
            <a:lvl2pPr marL="545348" indent="0">
              <a:buNone/>
              <a:defRPr sz="1669"/>
            </a:lvl2pPr>
            <a:lvl3pPr marL="1090697" indent="0">
              <a:buNone/>
              <a:defRPr sz="1431"/>
            </a:lvl3pPr>
            <a:lvl4pPr marL="1636045" indent="0">
              <a:buNone/>
              <a:defRPr sz="1192"/>
            </a:lvl4pPr>
            <a:lvl5pPr marL="2181395" indent="0">
              <a:buNone/>
              <a:defRPr sz="1192"/>
            </a:lvl5pPr>
            <a:lvl6pPr marL="2726743" indent="0">
              <a:buNone/>
              <a:defRPr sz="1192"/>
            </a:lvl6pPr>
            <a:lvl7pPr marL="3272091" indent="0">
              <a:buNone/>
              <a:defRPr sz="1192"/>
            </a:lvl7pPr>
            <a:lvl8pPr marL="3817440" indent="0">
              <a:buNone/>
              <a:defRPr sz="1192"/>
            </a:lvl8pPr>
            <a:lvl9pPr marL="4362788" indent="0">
              <a:buNone/>
              <a:defRPr sz="11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6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6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4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2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090697" rtl="0" eaLnBrk="1" latinLnBrk="0" hangingPunct="1">
        <a:lnSpc>
          <a:spcPct val="90000"/>
        </a:lnSpc>
        <a:spcBef>
          <a:spcPct val="0"/>
        </a:spcBef>
        <a:buNone/>
        <a:defRPr kumimoji="1" sz="52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75" indent="-272675" algn="l" defTabSz="1090697" rtl="0" eaLnBrk="1" latinLnBrk="0" hangingPunct="1">
        <a:lnSpc>
          <a:spcPct val="90000"/>
        </a:lnSpc>
        <a:spcBef>
          <a:spcPts val="1192"/>
        </a:spcBef>
        <a:buFont typeface="Arial" panose="020B0604020202020204" pitchFamily="34" charset="0"/>
        <a:buChar char="•"/>
        <a:defRPr kumimoji="1"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2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372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720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454068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99941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54476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4090115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63546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1pPr>
      <a:lvl2pPr marL="54534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2pPr>
      <a:lvl3pPr marL="1090697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3pPr>
      <a:lvl4pPr marL="163604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18139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726743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272091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381744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36278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586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735"/>
            <a:ext cx="10938662" cy="7793310"/>
          </a:xfrm>
          <a:prstGeom prst="rect">
            <a:avLst/>
          </a:prstGeom>
          <a:pattFill prst="pct5">
            <a:fgClr>
              <a:srgbClr val="002060"/>
            </a:fgClr>
            <a:bgClr>
              <a:schemeClr val="bg1"/>
            </a:bgClr>
          </a:pattFill>
        </p:spPr>
      </p:pic>
      <p:sp>
        <p:nvSpPr>
          <p:cNvPr id="8" name="正方形/長方形 7"/>
          <p:cNvSpPr/>
          <p:nvPr/>
        </p:nvSpPr>
        <p:spPr>
          <a:xfrm>
            <a:off x="144922" y="513071"/>
            <a:ext cx="109093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6683084" y="6255122"/>
            <a:ext cx="379524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あすくる幼稚園</a:t>
            </a:r>
          </a:p>
          <a:p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</a:t>
            </a:r>
            <a:r>
              <a:rPr lang="ja-JP" altLang="en-US" sz="1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３－２－３</a:t>
            </a:r>
            <a:endParaRPr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366470"/>
              </p:ext>
            </p:extLst>
          </p:nvPr>
        </p:nvGraphicFramePr>
        <p:xfrm>
          <a:off x="395283" y="3942091"/>
          <a:ext cx="8015118" cy="1684819"/>
        </p:xfrm>
        <a:graphic>
          <a:graphicData uri="http://schemas.openxmlformats.org/drawingml/2006/table">
            <a:tbl>
              <a:tblPr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</a:effectLst>
                <a:tableStyleId>{5C22544A-7EE6-4342-B048-85BDC9FD1C3A}</a:tableStyleId>
              </a:tblPr>
              <a:tblGrid>
                <a:gridCol w="2671706"/>
                <a:gridCol w="2671706"/>
                <a:gridCol w="2671706"/>
              </a:tblGrid>
              <a:tr h="168481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1" i="0" u="sng" strike="noStrike" spc="300" dirty="0" smtClean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フリーマーケット</a:t>
                      </a:r>
                      <a:endParaRPr lang="en-US" altLang="ja-JP" sz="2000" b="1" i="0" u="sng" strike="noStrike" spc="300" dirty="0" smtClean="0">
                        <a:solidFill>
                          <a:schemeClr val="dk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2000" b="1" i="0" u="none" strike="noStrike" spc="300" dirty="0" smtClean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手づくりグッズ</a:t>
                      </a:r>
                      <a:endParaRPr lang="en-US" altLang="ja-JP" sz="2000" b="1" i="0" u="none" strike="noStrike" spc="300" dirty="0" smtClean="0">
                        <a:solidFill>
                          <a:schemeClr val="dk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2000" b="1" i="0" u="none" strike="noStrike" spc="300" dirty="0" smtClean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子供服</a:t>
                      </a:r>
                      <a:endParaRPr lang="en-US" altLang="ja-JP" sz="2000" b="1" i="0" u="none" strike="noStrike" spc="300" dirty="0" smtClean="0">
                        <a:solidFill>
                          <a:schemeClr val="dk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2000" b="1" i="0" u="none" strike="noStrike" spc="300" dirty="0" smtClean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バッグ、小物</a:t>
                      </a:r>
                      <a:endParaRPr lang="en-US" altLang="ja-JP" sz="2000" b="1" i="0" u="none" strike="noStrike" spc="300" dirty="0" smtClean="0">
                        <a:solidFill>
                          <a:schemeClr val="dk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rgbClr val="FFFF00"/>
                      </a:fgClr>
                      <a:bgClr>
                        <a:schemeClr val="accent4">
                          <a:lumMod val="20000"/>
                          <a:lumOff val="8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ja-JP" altLang="en-US" sz="2000" b="1" i="0" u="sng" strike="noStrike" kern="1200" spc="300" dirty="0" smtClean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ゲームコーナー</a:t>
                      </a:r>
                      <a:endParaRPr kumimoji="1" lang="en-US" altLang="ja-JP" sz="2000" b="1" i="0" u="sng" strike="noStrike" kern="1200" spc="300" dirty="0" smtClean="0">
                        <a:solidFill>
                          <a:schemeClr val="dk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algn="ctr" fontAlgn="ctr"/>
                      <a:r>
                        <a:rPr kumimoji="1" lang="ja-JP" altLang="en-US" sz="2000" b="1" i="0" u="none" strike="noStrike" kern="1200" spc="300" dirty="0" smtClean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ヨーヨーつり</a:t>
                      </a:r>
                      <a:endParaRPr kumimoji="1" lang="en-US" altLang="ja-JP" sz="2000" b="1" i="0" u="none" strike="noStrike" kern="1200" spc="300" dirty="0" smtClean="0">
                        <a:solidFill>
                          <a:schemeClr val="dk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algn="ctr" fontAlgn="ctr"/>
                      <a:r>
                        <a:rPr kumimoji="1" lang="ja-JP" altLang="en-US" sz="2000" b="1" i="0" u="none" strike="noStrike" kern="1200" spc="300" dirty="0" smtClean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クイズ</a:t>
                      </a:r>
                      <a:endParaRPr kumimoji="1" lang="en-US" altLang="ja-JP" sz="2000" b="1" i="0" u="none" strike="noStrike" kern="1200" spc="300" dirty="0" smtClean="0">
                        <a:solidFill>
                          <a:schemeClr val="dk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algn="ctr" fontAlgn="ctr"/>
                      <a:r>
                        <a:rPr kumimoji="1" lang="ja-JP" altLang="en-US" sz="2000" b="1" i="0" u="none" strike="noStrike" kern="1200" spc="300" dirty="0" smtClean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わなげ</a:t>
                      </a:r>
                      <a:r>
                        <a:rPr kumimoji="1" lang="ja-JP" altLang="en-US" sz="1400" b="1" i="0" u="none" strike="noStrike" kern="1200" spc="300" dirty="0" smtClean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など</a:t>
                      </a:r>
                      <a:endParaRPr kumimoji="1" lang="ja-JP" altLang="en-US" sz="1400" b="1" i="0" u="none" strike="noStrike" kern="1200" spc="300" dirty="0">
                        <a:solidFill>
                          <a:schemeClr val="dk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9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ja-JP" altLang="en-US" sz="2000" b="1" i="0" u="sng" strike="noStrike" kern="1200" spc="300" dirty="0" smtClean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屋台</a:t>
                      </a:r>
                      <a:endParaRPr kumimoji="1" lang="en-US" altLang="ja-JP" sz="2000" b="1" i="0" u="sng" strike="noStrike" kern="1200" spc="300" dirty="0" smtClean="0">
                        <a:solidFill>
                          <a:schemeClr val="dk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algn="ctr" fontAlgn="ctr"/>
                      <a:r>
                        <a:rPr kumimoji="1" lang="ja-JP" altLang="en-US" sz="2000" b="1" i="0" u="none" strike="noStrike" kern="1200" spc="300" dirty="0" smtClean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ジュース</a:t>
                      </a:r>
                      <a:endParaRPr kumimoji="1" lang="en-US" altLang="ja-JP" sz="2000" b="1" i="0" u="none" strike="noStrike" kern="1200" spc="300" dirty="0" smtClean="0">
                        <a:solidFill>
                          <a:schemeClr val="dk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algn="ctr" fontAlgn="ctr"/>
                      <a:r>
                        <a:rPr kumimoji="1" lang="ja-JP" altLang="en-US" sz="2000" b="1" i="0" u="none" strike="noStrike" kern="1200" spc="300" dirty="0" smtClean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フランクフルト</a:t>
                      </a:r>
                      <a:endParaRPr kumimoji="1" lang="en-US" altLang="ja-JP" sz="2000" b="1" i="0" u="none" strike="noStrike" kern="1200" spc="300" dirty="0" smtClean="0">
                        <a:solidFill>
                          <a:schemeClr val="dk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algn="ctr" fontAlgn="ctr"/>
                      <a:r>
                        <a:rPr kumimoji="1" lang="ja-JP" altLang="en-US" sz="2000" b="1" i="0" u="none" strike="noStrike" kern="1200" spc="300" dirty="0" smtClean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ヤキソバ</a:t>
                      </a:r>
                      <a:r>
                        <a:rPr kumimoji="1" lang="ja-JP" altLang="en-US" sz="1400" b="1" i="0" u="none" strike="noStrike" kern="1200" spc="300" dirty="0" smtClean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など</a:t>
                      </a:r>
                      <a:endParaRPr kumimoji="1" lang="ja-JP" altLang="en-US" sz="1400" b="1" i="0" u="none" strike="noStrike" kern="1200" spc="300" dirty="0">
                        <a:solidFill>
                          <a:schemeClr val="dk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465" y="6300536"/>
            <a:ext cx="2230421" cy="1130725"/>
          </a:xfrm>
          <a:prstGeom prst="rect">
            <a:avLst/>
          </a:prstGeom>
        </p:spPr>
      </p:pic>
      <p:grpSp>
        <p:nvGrpSpPr>
          <p:cNvPr id="24" name="グループ化 23"/>
          <p:cNvGrpSpPr/>
          <p:nvPr/>
        </p:nvGrpSpPr>
        <p:grpSpPr>
          <a:xfrm>
            <a:off x="395283" y="2623698"/>
            <a:ext cx="6608241" cy="1223592"/>
            <a:chOff x="1969366" y="4546195"/>
            <a:chExt cx="6608241" cy="1223592"/>
          </a:xfrm>
        </p:grpSpPr>
        <p:sp>
          <p:nvSpPr>
            <p:cNvPr id="11" name="角丸四角形 10"/>
            <p:cNvSpPr/>
            <p:nvPr/>
          </p:nvSpPr>
          <p:spPr>
            <a:xfrm>
              <a:off x="1969366" y="4546195"/>
              <a:ext cx="6608241" cy="97067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2361926" y="4643321"/>
              <a:ext cx="605708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とき</a:t>
              </a:r>
              <a:r>
                <a:rPr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	</a:t>
              </a:r>
              <a:r>
                <a:rPr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	11</a:t>
              </a:r>
              <a:r>
                <a:rPr lang="ja-JP" altLang="en-US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月　</a:t>
              </a:r>
              <a:r>
                <a:rPr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</a:t>
              </a:r>
              <a:r>
                <a:rPr lang="ja-JP" altLang="en-US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日（月）</a:t>
              </a:r>
              <a:r>
                <a:rPr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ja-JP" altLang="en-US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時～</a:t>
              </a:r>
              <a:r>
                <a:rPr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15</a:t>
              </a:r>
              <a:r>
                <a:rPr lang="ja-JP" altLang="en-US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時</a:t>
              </a:r>
              <a:endPara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2361927" y="5074740"/>
              <a:ext cx="605708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ところ</a:t>
              </a:r>
              <a:r>
                <a:rPr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	</a:t>
              </a:r>
              <a:r>
                <a:rPr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	</a:t>
              </a:r>
              <a:r>
                <a:rPr lang="ja-JP" altLang="en-US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あすくる幼稚園　園庭</a:t>
              </a:r>
              <a:r>
                <a:rPr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（雨天決行）</a:t>
              </a:r>
              <a:endPara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7119" y="4667299"/>
              <a:ext cx="270669" cy="270669"/>
            </a:xfrm>
            <a:prstGeom prst="rect">
              <a:avLst/>
            </a:prstGeom>
          </p:spPr>
        </p:pic>
        <p:pic>
          <p:nvPicPr>
            <p:cNvPr id="14" name="図 1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7119" y="5096158"/>
              <a:ext cx="247134" cy="247134"/>
            </a:xfrm>
            <a:prstGeom prst="rect">
              <a:avLst/>
            </a:prstGeom>
          </p:spPr>
        </p:pic>
        <p:cxnSp>
          <p:nvCxnSpPr>
            <p:cNvPr id="21" name="直線コネクタ 20"/>
            <p:cNvCxnSpPr/>
            <p:nvPr/>
          </p:nvCxnSpPr>
          <p:spPr>
            <a:xfrm>
              <a:off x="2134893" y="5769787"/>
              <a:ext cx="6286844" cy="0"/>
            </a:xfrm>
            <a:prstGeom prst="line">
              <a:avLst/>
            </a:prstGeom>
            <a:ln w="12700">
              <a:solidFill>
                <a:srgbClr val="FFD5E3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角丸四角形 12"/>
          <p:cNvSpPr/>
          <p:nvPr/>
        </p:nvSpPr>
        <p:spPr>
          <a:xfrm>
            <a:off x="6709472" y="7264375"/>
            <a:ext cx="2965059" cy="29256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6683084" y="7229134"/>
            <a:ext cx="3095719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spc="600" dirty="0" smtClean="0">
                <a:solidFill>
                  <a:srgbClr val="FF006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03-1234-1111</a:t>
            </a:r>
          </a:p>
        </p:txBody>
      </p:sp>
      <p:sp>
        <p:nvSpPr>
          <p:cNvPr id="7" name="テキスト ボックス 6"/>
          <p:cNvSpPr txBox="1"/>
          <p:nvPr/>
        </p:nvSpPr>
        <p:spPr>
          <a:xfrm rot="21088076">
            <a:off x="253529" y="294365"/>
            <a:ext cx="3025154" cy="933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b="1" dirty="0" smtClean="0">
                <a:ln>
                  <a:solidFill>
                    <a:srgbClr val="203864"/>
                  </a:solidFill>
                </a:ln>
                <a:pattFill prst="pct90">
                  <a:fgClr>
                    <a:srgbClr val="FFC000"/>
                  </a:fgClr>
                  <a:bgClr>
                    <a:schemeClr val="bg1"/>
                  </a:bgClr>
                </a:patt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文化</a:t>
            </a:r>
            <a:r>
              <a:rPr kumimoji="1" lang="ja-JP" altLang="en-US" sz="4400" dirty="0" smtClean="0">
                <a:ln>
                  <a:solidFill>
                    <a:srgbClr val="203864"/>
                  </a:solidFill>
                </a:ln>
                <a:pattFill prst="pct90">
                  <a:fgClr>
                    <a:srgbClr val="FFC000"/>
                  </a:fgClr>
                  <a:bgClr>
                    <a:schemeClr val="bg1"/>
                  </a:bgClr>
                </a:patt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の</a:t>
            </a:r>
            <a:r>
              <a:rPr kumimoji="1" lang="ja-JP" altLang="en-US" sz="5400" dirty="0" smtClean="0">
                <a:ln>
                  <a:solidFill>
                    <a:srgbClr val="203864"/>
                  </a:solidFill>
                </a:ln>
                <a:pattFill prst="pct90">
                  <a:fgClr>
                    <a:srgbClr val="FFC000"/>
                  </a:fgClr>
                  <a:bgClr>
                    <a:schemeClr val="bg1"/>
                  </a:bgClr>
                </a:patt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  <a:endParaRPr kumimoji="1" lang="ja-JP" altLang="en-US" sz="5400" dirty="0">
              <a:ln>
                <a:solidFill>
                  <a:srgbClr val="203864"/>
                </a:solidFill>
              </a:ln>
              <a:pattFill prst="pct90">
                <a:fgClr>
                  <a:srgbClr val="FFC000"/>
                </a:fgClr>
                <a:bgClr>
                  <a:schemeClr val="bg1"/>
                </a:bgClr>
              </a:patt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8" name="円形吹き出し 27"/>
          <p:cNvSpPr/>
          <p:nvPr/>
        </p:nvSpPr>
        <p:spPr>
          <a:xfrm>
            <a:off x="7431329" y="2394397"/>
            <a:ext cx="3079527" cy="1509302"/>
          </a:xfrm>
          <a:prstGeom prst="wedgeEllipseCallout">
            <a:avLst>
              <a:gd name="adj1" fmla="val 13347"/>
              <a:gd name="adj2" fmla="val 68108"/>
            </a:avLst>
          </a:prstGeom>
          <a:ln w="38100">
            <a:solidFill>
              <a:srgbClr val="FFD5E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D5E3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7746103" y="2737736"/>
            <a:ext cx="25177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solidFill>
                  <a:srgbClr val="FF79A6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あそびに</a:t>
            </a:r>
            <a:endParaRPr kumimoji="1" lang="en-US" altLang="ja-JP" sz="2800" b="1" dirty="0" smtClean="0">
              <a:solidFill>
                <a:srgbClr val="FF79A6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r>
              <a:rPr lang="ja-JP" altLang="en-US" sz="2800" b="1" dirty="0">
                <a:solidFill>
                  <a:srgbClr val="FF79A6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　</a:t>
            </a:r>
            <a:r>
              <a:rPr lang="ja-JP" altLang="en-US" sz="2800" b="1" dirty="0" smtClean="0">
                <a:solidFill>
                  <a:srgbClr val="FF79A6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　</a:t>
            </a:r>
            <a:r>
              <a:rPr kumimoji="1" lang="ja-JP" altLang="en-US" sz="2800" b="1" dirty="0" smtClean="0">
                <a:solidFill>
                  <a:srgbClr val="FF79A6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きてね！</a:t>
            </a:r>
            <a:endParaRPr kumimoji="1" lang="ja-JP" altLang="en-US" sz="2800" b="1" dirty="0">
              <a:solidFill>
                <a:srgbClr val="FF79A6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7" cstate="print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6610" y="4286571"/>
            <a:ext cx="1475842" cy="1751990"/>
          </a:xfrm>
          <a:prstGeom prst="rect">
            <a:avLst/>
          </a:prstGeom>
        </p:spPr>
      </p:pic>
      <p:sp>
        <p:nvSpPr>
          <p:cNvPr id="36" name="テキスト ボックス 35"/>
          <p:cNvSpPr txBox="1"/>
          <p:nvPr/>
        </p:nvSpPr>
        <p:spPr>
          <a:xfrm>
            <a:off x="398005" y="639765"/>
            <a:ext cx="10138746" cy="186204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8000" b="1" dirty="0" smtClean="0">
                <a:ln w="28575">
                  <a:solidFill>
                    <a:srgbClr val="F53B75"/>
                  </a:solidFill>
                </a:ln>
                <a:pattFill prst="pct90">
                  <a:fgClr>
                    <a:srgbClr val="FF79A6"/>
                  </a:fgClr>
                  <a:bgClr>
                    <a:schemeClr val="bg1"/>
                  </a:bgClr>
                </a:pattFill>
                <a:latin typeface="HGS創英角ｺﾞｼｯｸUB" pitchFamily="50" charset="-128"/>
                <a:ea typeface="HGS創英角ｺﾞｼｯｸUB" pitchFamily="50" charset="-128"/>
              </a:rPr>
              <a:t>ようちえん</a:t>
            </a:r>
            <a:r>
              <a:rPr kumimoji="1" lang="ja-JP" altLang="en-US" sz="11500" b="1" dirty="0" smtClean="0">
                <a:ln w="28575">
                  <a:solidFill>
                    <a:srgbClr val="F53B75"/>
                  </a:solidFill>
                </a:ln>
                <a:pattFill prst="pct90">
                  <a:fgClr>
                    <a:srgbClr val="FF79A6"/>
                  </a:fgClr>
                  <a:bgClr>
                    <a:schemeClr val="bg1"/>
                  </a:bgClr>
                </a:pattFill>
                <a:latin typeface="HGS創英角ｺﾞｼｯｸUB" pitchFamily="50" charset="-128"/>
                <a:ea typeface="HGS創英角ｺﾞｼｯｸUB" pitchFamily="50" charset="-128"/>
              </a:rPr>
              <a:t>バザー</a:t>
            </a:r>
            <a:endParaRPr kumimoji="1" lang="ja-JP" altLang="en-US" sz="11500" b="1" dirty="0">
              <a:ln w="28575">
                <a:solidFill>
                  <a:srgbClr val="F53B75"/>
                </a:solidFill>
              </a:ln>
              <a:pattFill prst="pct90">
                <a:fgClr>
                  <a:srgbClr val="FF79A6"/>
                </a:fgClr>
                <a:bgClr>
                  <a:schemeClr val="bg1"/>
                </a:bgClr>
              </a:pattFill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1509823" y="5911702"/>
            <a:ext cx="2456121" cy="1520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地図を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7451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7.potx" id="{AEB7B507-A06E-40AE-820E-0613D7133D19}" vid="{892B6F8A-F774-410A-807C-8FB3DE0D5DC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37</Template>
  <TotalTime>0</TotalTime>
  <Words>150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2014-07-08T05:19:08Z</dcterms:created>
  <dcterms:modified xsi:type="dcterms:W3CDTF">2014-07-08T05:19:16Z</dcterms:modified>
</cp:coreProperties>
</file>