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3" r:id="rId1"/>
  </p:sldMasterIdLst>
  <p:notesMasterIdLst>
    <p:notesMasterId r:id="rId4"/>
  </p:notesMasterIdLst>
  <p:sldIdLst>
    <p:sldId id="260" r:id="rId2"/>
    <p:sldId id="262" r:id="rId3"/>
  </p:sldIdLst>
  <p:sldSz cx="7775575" cy="10907713"/>
  <p:notesSz cx="6858000" cy="9945688"/>
  <p:defaultTextStyle>
    <a:defPPr>
      <a:defRPr lang="ja-JP"/>
    </a:defPPr>
    <a:lvl1pPr marL="0" algn="l" defTabSz="1019007" rtl="0" eaLnBrk="1" latinLnBrk="0" hangingPunct="1">
      <a:defRPr kumimoji="1" sz="2006" kern="1200">
        <a:solidFill>
          <a:schemeClr val="tx1"/>
        </a:solidFill>
        <a:latin typeface="+mn-lt"/>
        <a:ea typeface="+mn-ea"/>
        <a:cs typeface="+mn-cs"/>
      </a:defRPr>
    </a:lvl1pPr>
    <a:lvl2pPr marL="509504" algn="l" defTabSz="1019007" rtl="0" eaLnBrk="1" latinLnBrk="0" hangingPunct="1">
      <a:defRPr kumimoji="1" sz="2006" kern="1200">
        <a:solidFill>
          <a:schemeClr val="tx1"/>
        </a:solidFill>
        <a:latin typeface="+mn-lt"/>
        <a:ea typeface="+mn-ea"/>
        <a:cs typeface="+mn-cs"/>
      </a:defRPr>
    </a:lvl2pPr>
    <a:lvl3pPr marL="1019007" algn="l" defTabSz="1019007" rtl="0" eaLnBrk="1" latinLnBrk="0" hangingPunct="1">
      <a:defRPr kumimoji="1" sz="2006" kern="1200">
        <a:solidFill>
          <a:schemeClr val="tx1"/>
        </a:solidFill>
        <a:latin typeface="+mn-lt"/>
        <a:ea typeface="+mn-ea"/>
        <a:cs typeface="+mn-cs"/>
      </a:defRPr>
    </a:lvl3pPr>
    <a:lvl4pPr marL="1528511" algn="l" defTabSz="1019007" rtl="0" eaLnBrk="1" latinLnBrk="0" hangingPunct="1">
      <a:defRPr kumimoji="1" sz="2006" kern="1200">
        <a:solidFill>
          <a:schemeClr val="tx1"/>
        </a:solidFill>
        <a:latin typeface="+mn-lt"/>
        <a:ea typeface="+mn-ea"/>
        <a:cs typeface="+mn-cs"/>
      </a:defRPr>
    </a:lvl4pPr>
    <a:lvl5pPr marL="2038015" algn="l" defTabSz="1019007" rtl="0" eaLnBrk="1" latinLnBrk="0" hangingPunct="1">
      <a:defRPr kumimoji="1" sz="2006" kern="1200">
        <a:solidFill>
          <a:schemeClr val="tx1"/>
        </a:solidFill>
        <a:latin typeface="+mn-lt"/>
        <a:ea typeface="+mn-ea"/>
        <a:cs typeface="+mn-cs"/>
      </a:defRPr>
    </a:lvl5pPr>
    <a:lvl6pPr marL="2547518" algn="l" defTabSz="1019007" rtl="0" eaLnBrk="1" latinLnBrk="0" hangingPunct="1">
      <a:defRPr kumimoji="1" sz="2006" kern="1200">
        <a:solidFill>
          <a:schemeClr val="tx1"/>
        </a:solidFill>
        <a:latin typeface="+mn-lt"/>
        <a:ea typeface="+mn-ea"/>
        <a:cs typeface="+mn-cs"/>
      </a:defRPr>
    </a:lvl6pPr>
    <a:lvl7pPr marL="3057022" algn="l" defTabSz="1019007" rtl="0" eaLnBrk="1" latinLnBrk="0" hangingPunct="1">
      <a:defRPr kumimoji="1" sz="2006" kern="1200">
        <a:solidFill>
          <a:schemeClr val="tx1"/>
        </a:solidFill>
        <a:latin typeface="+mn-lt"/>
        <a:ea typeface="+mn-ea"/>
        <a:cs typeface="+mn-cs"/>
      </a:defRPr>
    </a:lvl7pPr>
    <a:lvl8pPr marL="3566526" algn="l" defTabSz="1019007" rtl="0" eaLnBrk="1" latinLnBrk="0" hangingPunct="1">
      <a:defRPr kumimoji="1" sz="2006" kern="1200">
        <a:solidFill>
          <a:schemeClr val="tx1"/>
        </a:solidFill>
        <a:latin typeface="+mn-lt"/>
        <a:ea typeface="+mn-ea"/>
        <a:cs typeface="+mn-cs"/>
      </a:defRPr>
    </a:lvl8pPr>
    <a:lvl9pPr marL="4076029" algn="l" defTabSz="1019007" rtl="0" eaLnBrk="1" latinLnBrk="0" hangingPunct="1">
      <a:defRPr kumimoji="1" sz="2006"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3435">
          <p15:clr>
            <a:srgbClr val="A4A3A4"/>
          </p15:clr>
        </p15:guide>
        <p15:guide id="2" pos="244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60"/>
    <a:srgbClr val="640000"/>
    <a:srgbClr val="FFC000"/>
    <a:srgbClr val="3E0000"/>
    <a:srgbClr val="B00E17"/>
    <a:srgbClr val="905A36"/>
    <a:srgbClr val="905B37"/>
    <a:srgbClr val="B5AC3A"/>
    <a:srgbClr val="CC3300"/>
    <a:srgbClr val="46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580" autoAdjust="0"/>
    <p:restoredTop sz="94660"/>
  </p:normalViewPr>
  <p:slideViewPr>
    <p:cSldViewPr snapToGrid="0">
      <p:cViewPr>
        <p:scale>
          <a:sx n="49" d="100"/>
          <a:sy n="49" d="100"/>
        </p:scale>
        <p:origin x="-2280" y="-48"/>
      </p:cViewPr>
      <p:guideLst>
        <p:guide orient="horz" pos="3435"/>
        <p:guide pos="244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71800" cy="499011"/>
          </a:xfrm>
          <a:prstGeom prst="rect">
            <a:avLst/>
          </a:prstGeom>
        </p:spPr>
        <p:txBody>
          <a:bodyPr vert="horz" lIns="91888" tIns="45944" rIns="91888" bIns="4594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5" y="0"/>
            <a:ext cx="2971800" cy="499011"/>
          </a:xfrm>
          <a:prstGeom prst="rect">
            <a:avLst/>
          </a:prstGeom>
        </p:spPr>
        <p:txBody>
          <a:bodyPr vert="horz" lIns="91888" tIns="45944" rIns="91888" bIns="45944" rtlCol="0"/>
          <a:lstStyle>
            <a:lvl1pPr algn="r">
              <a:defRPr sz="1200"/>
            </a:lvl1pPr>
          </a:lstStyle>
          <a:p>
            <a:fld id="{70F99883-74AE-4A2C-81B7-5B86A08198C0}" type="datetimeFigureOut">
              <a:rPr kumimoji="1" lang="ja-JP" altLang="en-US" smtClean="0"/>
              <a:t>2014/7/29</a:t>
            </a:fld>
            <a:endParaRPr kumimoji="1" lang="ja-JP" altLang="en-US"/>
          </a:p>
        </p:txBody>
      </p:sp>
      <p:sp>
        <p:nvSpPr>
          <p:cNvPr id="4" name="スライド イメージ プレースホルダー 3"/>
          <p:cNvSpPr>
            <a:spLocks noGrp="1" noRot="1" noChangeAspect="1"/>
          </p:cNvSpPr>
          <p:nvPr>
            <p:ph type="sldImg" idx="2"/>
          </p:nvPr>
        </p:nvSpPr>
        <p:spPr>
          <a:xfrm>
            <a:off x="2232025" y="1243013"/>
            <a:ext cx="2393950" cy="3357562"/>
          </a:xfrm>
          <a:prstGeom prst="rect">
            <a:avLst/>
          </a:prstGeom>
          <a:noFill/>
          <a:ln w="12700">
            <a:solidFill>
              <a:prstClr val="black"/>
            </a:solidFill>
          </a:ln>
        </p:spPr>
        <p:txBody>
          <a:bodyPr vert="horz" lIns="91888" tIns="45944" rIns="91888" bIns="45944" rtlCol="0" anchor="ctr"/>
          <a:lstStyle/>
          <a:p>
            <a:endParaRPr lang="ja-JP" altLang="en-US"/>
          </a:p>
        </p:txBody>
      </p:sp>
      <p:sp>
        <p:nvSpPr>
          <p:cNvPr id="5" name="ノート プレースホルダー 4"/>
          <p:cNvSpPr>
            <a:spLocks noGrp="1"/>
          </p:cNvSpPr>
          <p:nvPr>
            <p:ph type="body" sz="quarter" idx="3"/>
          </p:nvPr>
        </p:nvSpPr>
        <p:spPr>
          <a:xfrm>
            <a:off x="685800" y="4786363"/>
            <a:ext cx="5486400" cy="3916114"/>
          </a:xfrm>
          <a:prstGeom prst="rect">
            <a:avLst/>
          </a:prstGeom>
        </p:spPr>
        <p:txBody>
          <a:bodyPr vert="horz" lIns="91888" tIns="45944" rIns="91888" bIns="4594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46680"/>
            <a:ext cx="2971800" cy="499010"/>
          </a:xfrm>
          <a:prstGeom prst="rect">
            <a:avLst/>
          </a:prstGeom>
        </p:spPr>
        <p:txBody>
          <a:bodyPr vert="horz" lIns="91888" tIns="45944" rIns="91888" bIns="4594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5" y="9446680"/>
            <a:ext cx="2971800" cy="499010"/>
          </a:xfrm>
          <a:prstGeom prst="rect">
            <a:avLst/>
          </a:prstGeom>
        </p:spPr>
        <p:txBody>
          <a:bodyPr vert="horz" lIns="91888" tIns="45944" rIns="91888" bIns="45944" rtlCol="0" anchor="b"/>
          <a:lstStyle>
            <a:lvl1pPr algn="r">
              <a:defRPr sz="1200"/>
            </a:lvl1pPr>
          </a:lstStyle>
          <a:p>
            <a:fld id="{ACD93CC5-A9B8-46A1-B8C3-70AA73E05DA2}" type="slidenum">
              <a:rPr kumimoji="1" lang="ja-JP" altLang="en-US" smtClean="0"/>
              <a:t>‹#›</a:t>
            </a:fld>
            <a:endParaRPr kumimoji="1" lang="ja-JP" altLang="en-US"/>
          </a:p>
        </p:txBody>
      </p:sp>
    </p:spTree>
    <p:extLst>
      <p:ext uri="{BB962C8B-B14F-4D97-AF65-F5344CB8AC3E}">
        <p14:creationId xmlns:p14="http://schemas.microsoft.com/office/powerpoint/2010/main" val="3670022972"/>
      </p:ext>
    </p:extLst>
  </p:cSld>
  <p:clrMap bg1="lt1" tx1="dk1" bg2="lt2" tx2="dk2" accent1="accent1" accent2="accent2" accent3="accent3" accent4="accent4" accent5="accent5" accent6="accent6" hlink="hlink" folHlink="folHlink"/>
  <p:notesStyle>
    <a:lvl1pPr marL="0" algn="l" defTabSz="1019007" rtl="0" eaLnBrk="1" latinLnBrk="0" hangingPunct="1">
      <a:defRPr kumimoji="1" sz="1337" kern="1200">
        <a:solidFill>
          <a:schemeClr val="tx1"/>
        </a:solidFill>
        <a:latin typeface="+mn-lt"/>
        <a:ea typeface="+mn-ea"/>
        <a:cs typeface="+mn-cs"/>
      </a:defRPr>
    </a:lvl1pPr>
    <a:lvl2pPr marL="509504" algn="l" defTabSz="1019007" rtl="0" eaLnBrk="1" latinLnBrk="0" hangingPunct="1">
      <a:defRPr kumimoji="1" sz="1337" kern="1200">
        <a:solidFill>
          <a:schemeClr val="tx1"/>
        </a:solidFill>
        <a:latin typeface="+mn-lt"/>
        <a:ea typeface="+mn-ea"/>
        <a:cs typeface="+mn-cs"/>
      </a:defRPr>
    </a:lvl2pPr>
    <a:lvl3pPr marL="1019007" algn="l" defTabSz="1019007" rtl="0" eaLnBrk="1" latinLnBrk="0" hangingPunct="1">
      <a:defRPr kumimoji="1" sz="1337" kern="1200">
        <a:solidFill>
          <a:schemeClr val="tx1"/>
        </a:solidFill>
        <a:latin typeface="+mn-lt"/>
        <a:ea typeface="+mn-ea"/>
        <a:cs typeface="+mn-cs"/>
      </a:defRPr>
    </a:lvl3pPr>
    <a:lvl4pPr marL="1528511" algn="l" defTabSz="1019007" rtl="0" eaLnBrk="1" latinLnBrk="0" hangingPunct="1">
      <a:defRPr kumimoji="1" sz="1337" kern="1200">
        <a:solidFill>
          <a:schemeClr val="tx1"/>
        </a:solidFill>
        <a:latin typeface="+mn-lt"/>
        <a:ea typeface="+mn-ea"/>
        <a:cs typeface="+mn-cs"/>
      </a:defRPr>
    </a:lvl4pPr>
    <a:lvl5pPr marL="2038015" algn="l" defTabSz="1019007" rtl="0" eaLnBrk="1" latinLnBrk="0" hangingPunct="1">
      <a:defRPr kumimoji="1" sz="1337" kern="1200">
        <a:solidFill>
          <a:schemeClr val="tx1"/>
        </a:solidFill>
        <a:latin typeface="+mn-lt"/>
        <a:ea typeface="+mn-ea"/>
        <a:cs typeface="+mn-cs"/>
      </a:defRPr>
    </a:lvl5pPr>
    <a:lvl6pPr marL="2547518" algn="l" defTabSz="1019007" rtl="0" eaLnBrk="1" latinLnBrk="0" hangingPunct="1">
      <a:defRPr kumimoji="1" sz="1337" kern="1200">
        <a:solidFill>
          <a:schemeClr val="tx1"/>
        </a:solidFill>
        <a:latin typeface="+mn-lt"/>
        <a:ea typeface="+mn-ea"/>
        <a:cs typeface="+mn-cs"/>
      </a:defRPr>
    </a:lvl6pPr>
    <a:lvl7pPr marL="3057022" algn="l" defTabSz="1019007" rtl="0" eaLnBrk="1" latinLnBrk="0" hangingPunct="1">
      <a:defRPr kumimoji="1" sz="1337" kern="1200">
        <a:solidFill>
          <a:schemeClr val="tx1"/>
        </a:solidFill>
        <a:latin typeface="+mn-lt"/>
        <a:ea typeface="+mn-ea"/>
        <a:cs typeface="+mn-cs"/>
      </a:defRPr>
    </a:lvl7pPr>
    <a:lvl8pPr marL="3566526" algn="l" defTabSz="1019007" rtl="0" eaLnBrk="1" latinLnBrk="0" hangingPunct="1">
      <a:defRPr kumimoji="1" sz="1337" kern="1200">
        <a:solidFill>
          <a:schemeClr val="tx1"/>
        </a:solidFill>
        <a:latin typeface="+mn-lt"/>
        <a:ea typeface="+mn-ea"/>
        <a:cs typeface="+mn-cs"/>
      </a:defRPr>
    </a:lvl8pPr>
    <a:lvl9pPr marL="4076029" algn="l" defTabSz="1019007" rtl="0" eaLnBrk="1" latinLnBrk="0" hangingPunct="1">
      <a:defRPr kumimoji="1" sz="1337"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ACD93CC5-A9B8-46A1-B8C3-70AA73E05DA2}" type="slidenum">
              <a:rPr kumimoji="1" lang="ja-JP" altLang="en-US" smtClean="0"/>
              <a:t>2</a:t>
            </a:fld>
            <a:endParaRPr kumimoji="1" lang="ja-JP" altLang="en-US"/>
          </a:p>
        </p:txBody>
      </p:sp>
    </p:spTree>
    <p:extLst>
      <p:ext uri="{BB962C8B-B14F-4D97-AF65-F5344CB8AC3E}">
        <p14:creationId xmlns:p14="http://schemas.microsoft.com/office/powerpoint/2010/main" val="39550263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1_タイトル スライド">
    <p:spTree>
      <p:nvGrpSpPr>
        <p:cNvPr id="1" name=""/>
        <p:cNvGrpSpPr/>
        <p:nvPr/>
      </p:nvGrpSpPr>
      <p:grpSpPr>
        <a:xfrm>
          <a:off x="0" y="0"/>
          <a:ext cx="0" cy="0"/>
          <a:chOff x="0" y="0"/>
          <a:chExt cx="0" cy="0"/>
        </a:xfrm>
      </p:grpSpPr>
    </p:spTree>
    <p:extLst>
      <p:ext uri="{BB962C8B-B14F-4D97-AF65-F5344CB8AC3E}">
        <p14:creationId xmlns:p14="http://schemas.microsoft.com/office/powerpoint/2010/main" val="34007140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正方形/長方形 21"/>
          <p:cNvSpPr/>
          <p:nvPr userDrawn="1"/>
        </p:nvSpPr>
        <p:spPr>
          <a:xfrm>
            <a:off x="0" y="0"/>
            <a:ext cx="7775575" cy="10907713"/>
          </a:xfrm>
          <a:prstGeom prst="rect">
            <a:avLst/>
          </a:prstGeom>
          <a:pattFill prst="narVert">
            <a:fgClr>
              <a:schemeClr val="bg1">
                <a:lumMod val="95000"/>
              </a:schemeClr>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userDrawn="1"/>
        </p:nvSpPr>
        <p:spPr>
          <a:xfrm>
            <a:off x="0" y="0"/>
            <a:ext cx="7775575" cy="15430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089899" y="-6350"/>
            <a:ext cx="1688851" cy="1446369"/>
          </a:xfrm>
          <a:prstGeom prst="rect">
            <a:avLst/>
          </a:prstGeom>
        </p:spPr>
      </p:pic>
      <p:sp>
        <p:nvSpPr>
          <p:cNvPr id="4" name="Date Placeholder 3"/>
          <p:cNvSpPr>
            <a:spLocks noGrp="1"/>
          </p:cNvSpPr>
          <p:nvPr>
            <p:ph type="dt" sz="half" idx="2"/>
          </p:nvPr>
        </p:nvSpPr>
        <p:spPr>
          <a:xfrm>
            <a:off x="534571" y="10109836"/>
            <a:ext cx="1749504" cy="580735"/>
          </a:xfrm>
          <a:prstGeom prst="rect">
            <a:avLst/>
          </a:prstGeom>
        </p:spPr>
        <p:txBody>
          <a:bodyPr vert="horz" lIns="91440" tIns="45720" rIns="91440" bIns="45720" rtlCol="0" anchor="ctr"/>
          <a:lstStyle>
            <a:lvl1pPr algn="l">
              <a:defRPr sz="1020">
                <a:solidFill>
                  <a:schemeClr val="tx1">
                    <a:tint val="75000"/>
                  </a:schemeClr>
                </a:solidFill>
              </a:defRPr>
            </a:lvl1pPr>
          </a:lstStyle>
          <a:p>
            <a:fld id="{C764DE79-268F-4C1A-8933-263129D2AF90}" type="datetimeFigureOut">
              <a:rPr lang="en-US" smtClean="0"/>
              <a:t>7/29/2014</a:t>
            </a:fld>
            <a:endParaRPr lang="en-US" dirty="0"/>
          </a:p>
        </p:txBody>
      </p:sp>
      <p:sp>
        <p:nvSpPr>
          <p:cNvPr id="5" name="Footer Placeholder 4"/>
          <p:cNvSpPr>
            <a:spLocks noGrp="1"/>
          </p:cNvSpPr>
          <p:nvPr>
            <p:ph type="ftr" sz="quarter" idx="3"/>
          </p:nvPr>
        </p:nvSpPr>
        <p:spPr>
          <a:xfrm>
            <a:off x="2575659" y="10109836"/>
            <a:ext cx="2624257" cy="580735"/>
          </a:xfrm>
          <a:prstGeom prst="rect">
            <a:avLst/>
          </a:prstGeom>
        </p:spPr>
        <p:txBody>
          <a:bodyPr vert="horz" lIns="91440" tIns="45720" rIns="91440" bIns="45720" rtlCol="0" anchor="ctr"/>
          <a:lstStyle>
            <a:lvl1pPr algn="ctr">
              <a:defRPr sz="102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5491500" y="10109836"/>
            <a:ext cx="1749504" cy="580735"/>
          </a:xfrm>
          <a:prstGeom prst="rect">
            <a:avLst/>
          </a:prstGeom>
        </p:spPr>
        <p:txBody>
          <a:bodyPr vert="horz" lIns="91440" tIns="45720" rIns="91440" bIns="45720" rtlCol="0" anchor="ctr"/>
          <a:lstStyle>
            <a:lvl1pPr algn="r">
              <a:defRPr sz="1020">
                <a:solidFill>
                  <a:schemeClr val="tx1">
                    <a:tint val="75000"/>
                  </a:schemeClr>
                </a:solidFill>
              </a:defRPr>
            </a:lvl1pPr>
          </a:lstStyle>
          <a:p>
            <a:fld id="{48F63A3B-78C7-47BE-AE5E-E10140E04643}" type="slidenum">
              <a:rPr lang="en-US" smtClean="0"/>
              <a:t>‹#›</a:t>
            </a:fld>
            <a:endParaRPr lang="en-US" dirty="0"/>
          </a:p>
        </p:txBody>
      </p:sp>
      <p:sp>
        <p:nvSpPr>
          <p:cNvPr id="7" name="正方形/長方形 6"/>
          <p:cNvSpPr/>
          <p:nvPr userDrawn="1"/>
        </p:nvSpPr>
        <p:spPr>
          <a:xfrm>
            <a:off x="0" y="10403713"/>
            <a:ext cx="7775575" cy="504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8048878"/>
      </p:ext>
    </p:extLst>
  </p:cSld>
  <p:clrMap bg1="lt1" tx1="dk1" bg2="lt2" tx2="dk2" accent1="accent1" accent2="accent2" accent3="accent3" accent4="accent4" accent5="accent5" accent6="accent6" hlink="hlink" folHlink="folHlink"/>
  <p:sldLayoutIdLst>
    <p:sldLayoutId id="2147483675" r:id="rId1"/>
  </p:sldLayoutIdLst>
  <p:txStyles>
    <p:titleStyle>
      <a:lvl1pPr algn="l" defTabSz="777514" rtl="0" eaLnBrk="1" latinLnBrk="0" hangingPunct="1">
        <a:lnSpc>
          <a:spcPct val="90000"/>
        </a:lnSpc>
        <a:spcBef>
          <a:spcPct val="0"/>
        </a:spcBef>
        <a:buNone/>
        <a:defRPr kumimoji="1" sz="3741" kern="1200">
          <a:solidFill>
            <a:schemeClr val="tx1"/>
          </a:solidFill>
          <a:latin typeface="+mj-lt"/>
          <a:ea typeface="+mj-ea"/>
          <a:cs typeface="+mj-cs"/>
        </a:defRPr>
      </a:lvl1pPr>
    </p:titleStyle>
    <p:bodyStyle>
      <a:lvl1pPr marL="194379" indent="-194379" algn="l" defTabSz="777514" rtl="0" eaLnBrk="1" latinLnBrk="0" hangingPunct="1">
        <a:lnSpc>
          <a:spcPct val="90000"/>
        </a:lnSpc>
        <a:spcBef>
          <a:spcPts val="850"/>
        </a:spcBef>
        <a:buFont typeface="Arial" panose="020B0604020202020204" pitchFamily="34" charset="0"/>
        <a:buChar char="•"/>
        <a:defRPr kumimoji="1" sz="2381" kern="1200">
          <a:solidFill>
            <a:schemeClr val="tx1"/>
          </a:solidFill>
          <a:latin typeface="+mn-lt"/>
          <a:ea typeface="+mn-ea"/>
          <a:cs typeface="+mn-cs"/>
        </a:defRPr>
      </a:lvl1pPr>
      <a:lvl2pPr marL="583136" indent="-194379" algn="l" defTabSz="777514" rtl="0" eaLnBrk="1" latinLnBrk="0" hangingPunct="1">
        <a:lnSpc>
          <a:spcPct val="90000"/>
        </a:lnSpc>
        <a:spcBef>
          <a:spcPts val="425"/>
        </a:spcBef>
        <a:buFont typeface="Arial" panose="020B0604020202020204" pitchFamily="34" charset="0"/>
        <a:buChar char="•"/>
        <a:defRPr kumimoji="1" sz="2041" kern="1200">
          <a:solidFill>
            <a:schemeClr val="tx1"/>
          </a:solidFill>
          <a:latin typeface="+mn-lt"/>
          <a:ea typeface="+mn-ea"/>
          <a:cs typeface="+mn-cs"/>
        </a:defRPr>
      </a:lvl2pPr>
      <a:lvl3pPr marL="971893" indent="-194379" algn="l" defTabSz="777514" rtl="0" eaLnBrk="1" latinLnBrk="0" hangingPunct="1">
        <a:lnSpc>
          <a:spcPct val="90000"/>
        </a:lnSpc>
        <a:spcBef>
          <a:spcPts val="425"/>
        </a:spcBef>
        <a:buFont typeface="Arial" panose="020B0604020202020204" pitchFamily="34" charset="0"/>
        <a:buChar char="•"/>
        <a:defRPr kumimoji="1" sz="1701" kern="1200">
          <a:solidFill>
            <a:schemeClr val="tx1"/>
          </a:solidFill>
          <a:latin typeface="+mn-lt"/>
          <a:ea typeface="+mn-ea"/>
          <a:cs typeface="+mn-cs"/>
        </a:defRPr>
      </a:lvl3pPr>
      <a:lvl4pPr marL="1360650"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4pPr>
      <a:lvl5pPr marL="1749407"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5pPr>
      <a:lvl6pPr marL="2138164"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6pPr>
      <a:lvl7pPr marL="2526922"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7pPr>
      <a:lvl8pPr marL="2915679"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8pPr>
      <a:lvl9pPr marL="3304436" indent="-194379" algn="l" defTabSz="777514" rtl="0" eaLnBrk="1" latinLnBrk="0" hangingPunct="1">
        <a:lnSpc>
          <a:spcPct val="90000"/>
        </a:lnSpc>
        <a:spcBef>
          <a:spcPts val="425"/>
        </a:spcBef>
        <a:buFont typeface="Arial" panose="020B0604020202020204" pitchFamily="34" charset="0"/>
        <a:buChar char="•"/>
        <a:defRPr kumimoji="1" sz="1531" kern="1200">
          <a:solidFill>
            <a:schemeClr val="tx1"/>
          </a:solidFill>
          <a:latin typeface="+mn-lt"/>
          <a:ea typeface="+mn-ea"/>
          <a:cs typeface="+mn-cs"/>
        </a:defRPr>
      </a:lvl9pPr>
    </p:bodyStyle>
    <p:otherStyle>
      <a:defPPr>
        <a:defRPr lang="en-US"/>
      </a:defPPr>
      <a:lvl1pPr marL="0" algn="l" defTabSz="777514" rtl="0" eaLnBrk="1" latinLnBrk="0" hangingPunct="1">
        <a:defRPr kumimoji="1" sz="1531" kern="1200">
          <a:solidFill>
            <a:schemeClr val="tx1"/>
          </a:solidFill>
          <a:latin typeface="+mn-lt"/>
          <a:ea typeface="+mn-ea"/>
          <a:cs typeface="+mn-cs"/>
        </a:defRPr>
      </a:lvl1pPr>
      <a:lvl2pPr marL="388757" algn="l" defTabSz="777514" rtl="0" eaLnBrk="1" latinLnBrk="0" hangingPunct="1">
        <a:defRPr kumimoji="1" sz="1531" kern="1200">
          <a:solidFill>
            <a:schemeClr val="tx1"/>
          </a:solidFill>
          <a:latin typeface="+mn-lt"/>
          <a:ea typeface="+mn-ea"/>
          <a:cs typeface="+mn-cs"/>
        </a:defRPr>
      </a:lvl2pPr>
      <a:lvl3pPr marL="777514" algn="l" defTabSz="777514" rtl="0" eaLnBrk="1" latinLnBrk="0" hangingPunct="1">
        <a:defRPr kumimoji="1" sz="1531" kern="1200">
          <a:solidFill>
            <a:schemeClr val="tx1"/>
          </a:solidFill>
          <a:latin typeface="+mn-lt"/>
          <a:ea typeface="+mn-ea"/>
          <a:cs typeface="+mn-cs"/>
        </a:defRPr>
      </a:lvl3pPr>
      <a:lvl4pPr marL="1166271" algn="l" defTabSz="777514" rtl="0" eaLnBrk="1" latinLnBrk="0" hangingPunct="1">
        <a:defRPr kumimoji="1" sz="1531" kern="1200">
          <a:solidFill>
            <a:schemeClr val="tx1"/>
          </a:solidFill>
          <a:latin typeface="+mn-lt"/>
          <a:ea typeface="+mn-ea"/>
          <a:cs typeface="+mn-cs"/>
        </a:defRPr>
      </a:lvl4pPr>
      <a:lvl5pPr marL="1555029" algn="l" defTabSz="777514" rtl="0" eaLnBrk="1" latinLnBrk="0" hangingPunct="1">
        <a:defRPr kumimoji="1" sz="1531" kern="1200">
          <a:solidFill>
            <a:schemeClr val="tx1"/>
          </a:solidFill>
          <a:latin typeface="+mn-lt"/>
          <a:ea typeface="+mn-ea"/>
          <a:cs typeface="+mn-cs"/>
        </a:defRPr>
      </a:lvl5pPr>
      <a:lvl6pPr marL="1943786" algn="l" defTabSz="777514" rtl="0" eaLnBrk="1" latinLnBrk="0" hangingPunct="1">
        <a:defRPr kumimoji="1" sz="1531" kern="1200">
          <a:solidFill>
            <a:schemeClr val="tx1"/>
          </a:solidFill>
          <a:latin typeface="+mn-lt"/>
          <a:ea typeface="+mn-ea"/>
          <a:cs typeface="+mn-cs"/>
        </a:defRPr>
      </a:lvl6pPr>
      <a:lvl7pPr marL="2332543" algn="l" defTabSz="777514" rtl="0" eaLnBrk="1" latinLnBrk="0" hangingPunct="1">
        <a:defRPr kumimoji="1" sz="1531" kern="1200">
          <a:solidFill>
            <a:schemeClr val="tx1"/>
          </a:solidFill>
          <a:latin typeface="+mn-lt"/>
          <a:ea typeface="+mn-ea"/>
          <a:cs typeface="+mn-cs"/>
        </a:defRPr>
      </a:lvl7pPr>
      <a:lvl8pPr marL="2721300" algn="l" defTabSz="777514" rtl="0" eaLnBrk="1" latinLnBrk="0" hangingPunct="1">
        <a:defRPr kumimoji="1" sz="1531" kern="1200">
          <a:solidFill>
            <a:schemeClr val="tx1"/>
          </a:solidFill>
          <a:latin typeface="+mn-lt"/>
          <a:ea typeface="+mn-ea"/>
          <a:cs typeface="+mn-cs"/>
        </a:defRPr>
      </a:lvl8pPr>
      <a:lvl9pPr marL="3110057" algn="l" defTabSz="777514" rtl="0" eaLnBrk="1" latinLnBrk="0" hangingPunct="1">
        <a:defRPr kumimoji="1" sz="153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7775575" cy="10907713"/>
          </a:xfrm>
          <a:prstGeom prst="rect">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3" name="正方形/長方形 2"/>
          <p:cNvSpPr/>
          <p:nvPr/>
        </p:nvSpPr>
        <p:spPr>
          <a:xfrm>
            <a:off x="107950" y="107950"/>
            <a:ext cx="7559675" cy="1069181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sp>
        <p:nvSpPr>
          <p:cNvPr id="4" name="正方形/長方形 3"/>
          <p:cNvSpPr/>
          <p:nvPr/>
        </p:nvSpPr>
        <p:spPr>
          <a:xfrm>
            <a:off x="179388" y="179388"/>
            <a:ext cx="7416800" cy="10548937"/>
          </a:xfrm>
          <a:prstGeom prst="rect">
            <a:avLst/>
          </a:prstGeom>
          <a:noFill/>
          <a:ln w="381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a:solidFill>
                <a:prstClr val="white"/>
              </a:solidFill>
            </a:endParaRPr>
          </a:p>
        </p:txBody>
      </p:sp>
      <p:cxnSp>
        <p:nvCxnSpPr>
          <p:cNvPr id="8" name="直線矢印コネクタ 7"/>
          <p:cNvCxnSpPr/>
          <p:nvPr/>
        </p:nvCxnSpPr>
        <p:spPr>
          <a:xfrm flipV="1">
            <a:off x="125413" y="7237413"/>
            <a:ext cx="7542212" cy="22225"/>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3" name="直線矢印コネクタ 12"/>
          <p:cNvCxnSpPr/>
          <p:nvPr/>
        </p:nvCxnSpPr>
        <p:spPr>
          <a:xfrm flipV="1">
            <a:off x="193675" y="10188575"/>
            <a:ext cx="7345363" cy="33338"/>
          </a:xfrm>
          <a:prstGeom prst="straightConnector1">
            <a:avLst/>
          </a:prstGeom>
          <a:ln w="38100">
            <a:solidFill>
              <a:srgbClr val="0070C0"/>
            </a:solidFill>
            <a:headEnd type="arrow"/>
            <a:tailEnd type="arrow"/>
          </a:ln>
        </p:spPr>
        <p:style>
          <a:lnRef idx="1">
            <a:schemeClr val="accent1"/>
          </a:lnRef>
          <a:fillRef idx="0">
            <a:schemeClr val="accent1"/>
          </a:fillRef>
          <a:effectRef idx="0">
            <a:schemeClr val="accent1"/>
          </a:effectRef>
          <a:fontRef idx="minor">
            <a:schemeClr val="tx1"/>
          </a:fontRef>
        </p:style>
      </p:cxnSp>
      <p:cxnSp>
        <p:nvCxnSpPr>
          <p:cNvPr id="14" name="直線矢印コネクタ 13"/>
          <p:cNvCxnSpPr/>
          <p:nvPr/>
        </p:nvCxnSpPr>
        <p:spPr>
          <a:xfrm>
            <a:off x="-22225" y="4989513"/>
            <a:ext cx="7777163" cy="0"/>
          </a:xfrm>
          <a:prstGeom prst="straightConnector1">
            <a:avLst/>
          </a:prstGeom>
          <a:ln w="38100">
            <a:solidFill>
              <a:schemeClr val="tx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21" name="PubRRectCallout"/>
          <p:cNvSpPr>
            <a:spLocks noEditPoints="1" noChangeArrowheads="1"/>
          </p:cNvSpPr>
          <p:nvPr/>
        </p:nvSpPr>
        <p:spPr bwMode="auto">
          <a:xfrm>
            <a:off x="1895475" y="2957513"/>
            <a:ext cx="3983038" cy="1903412"/>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chemeClr val="tx1"/>
            </a:solidFill>
            <a:miter lim="800000"/>
            <a:headEnd/>
            <a:tailEnd/>
          </a:ln>
          <a:effectLst>
            <a:outerShdw dist="107763" dir="2700000" algn="ctr" rotWithShape="0">
              <a:srgbClr val="808080"/>
            </a:outerShdw>
          </a:effectLst>
        </p:spPr>
        <p:txBody>
          <a:bodyPr/>
          <a:lstStyle/>
          <a:p>
            <a:pPr defTabSz="1017588" fontAlgn="base">
              <a:spcBef>
                <a:spcPct val="0"/>
              </a:spcBef>
              <a:spcAft>
                <a:spcPct val="0"/>
              </a:spcAft>
            </a:pPr>
            <a:r>
              <a:rPr lang="en-US" altLang="ja-JP" sz="2000" b="1" smtClean="0">
                <a:solidFill>
                  <a:prstClr val="black"/>
                </a:solidFill>
                <a:latin typeface="HG丸ｺﾞｼｯｸM-PRO" pitchFamily="50" charset="-128"/>
                <a:ea typeface="HG丸ｺﾞｼｯｸM-PRO" pitchFamily="50" charset="-128"/>
              </a:rPr>
              <a:t>POINT1</a:t>
            </a:r>
          </a:p>
          <a:p>
            <a:pPr defTabSz="1017588" fontAlgn="base">
              <a:spcBef>
                <a:spcPct val="0"/>
              </a:spcBef>
              <a:spcAft>
                <a:spcPct val="0"/>
              </a:spcAft>
            </a:pPr>
            <a:endParaRPr lang="en-US" altLang="ja-JP" sz="1400"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テンプレートのサイズは黒の枠</a:t>
            </a:r>
            <a:endParaRPr lang="en-US" altLang="ja-JP" sz="1800" b="1" smtClean="0">
              <a:solidFill>
                <a:prstClr val="black"/>
              </a:solidFill>
              <a:latin typeface="HG丸ｺﾞｼｯｸM-PRO" pitchFamily="50" charset="-128"/>
              <a:ea typeface="HG丸ｺﾞｼｯｸM-PRO" pitchFamily="50" charset="-128"/>
            </a:endParaRPr>
          </a:p>
          <a:p>
            <a:pPr defTabSz="1017588" fontAlgn="base">
              <a:spcBef>
                <a:spcPct val="0"/>
              </a:spcBef>
              <a:spcAft>
                <a:spcPct val="0"/>
              </a:spcAft>
            </a:pPr>
            <a:r>
              <a:rPr lang="en-US" altLang="ja-JP" sz="1800" b="1" smtClean="0">
                <a:solidFill>
                  <a:prstClr val="black"/>
                </a:solidFill>
                <a:latin typeface="HG丸ｺﾞｼｯｸM-PRO" pitchFamily="50" charset="-128"/>
                <a:ea typeface="HG丸ｺﾞｼｯｸM-PRO" pitchFamily="50" charset="-128"/>
              </a:rPr>
              <a:t>(303</a:t>
            </a:r>
            <a:r>
              <a:rPr lang="ja-JP" altLang="en-US" sz="1800" b="1" smtClean="0">
                <a:solidFill>
                  <a:prstClr val="black"/>
                </a:solidFill>
                <a:latin typeface="HG丸ｺﾞｼｯｸM-PRO" pitchFamily="50" charset="-128"/>
                <a:ea typeface="HG丸ｺﾞｼｯｸM-PRO" pitchFamily="50" charset="-128"/>
              </a:rPr>
              <a:t>㎜</a:t>
            </a:r>
            <a:r>
              <a:rPr lang="en-US" altLang="ja-JP" sz="1800" b="1" smtClean="0">
                <a:solidFill>
                  <a:prstClr val="black"/>
                </a:solidFill>
                <a:latin typeface="HG丸ｺﾞｼｯｸM-PRO" pitchFamily="50" charset="-128"/>
                <a:ea typeface="HG丸ｺﾞｼｯｸM-PRO" pitchFamily="50" charset="-128"/>
              </a:rPr>
              <a:t>×216</a:t>
            </a:r>
            <a:r>
              <a:rPr lang="ja-JP" altLang="en-US" sz="1800" b="1" smtClean="0">
                <a:solidFill>
                  <a:prstClr val="black"/>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prstClr val="black"/>
                </a:solidFill>
                <a:latin typeface="HG丸ｺﾞｼｯｸM-PRO" pitchFamily="50" charset="-128"/>
                <a:ea typeface="HG丸ｺﾞｼｯｸM-PRO" pitchFamily="50" charset="-128"/>
              </a:rPr>
              <a:t>作成しています。</a:t>
            </a:r>
          </a:p>
        </p:txBody>
      </p:sp>
      <p:sp>
        <p:nvSpPr>
          <p:cNvPr id="23" name="PubRRectCallout"/>
          <p:cNvSpPr>
            <a:spLocks noEditPoints="1" noChangeArrowheads="1"/>
          </p:cNvSpPr>
          <p:nvPr/>
        </p:nvSpPr>
        <p:spPr bwMode="auto">
          <a:xfrm>
            <a:off x="1895475" y="5210175"/>
            <a:ext cx="3983038" cy="1901825"/>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FF0000"/>
            </a:solidFill>
            <a:miter lim="800000"/>
            <a:headEnd/>
            <a:tailEnd/>
          </a:ln>
          <a:effectLst>
            <a:outerShdw dist="107763" dir="2700000" algn="ctr" rotWithShape="0">
              <a:srgbClr val="FF0000"/>
            </a:outerShdw>
          </a:effectLst>
        </p:spPr>
        <p:txBody>
          <a:bodyPr/>
          <a:lstStyle/>
          <a:p>
            <a:pPr defTabSz="1017588" fontAlgn="base">
              <a:spcBef>
                <a:spcPct val="0"/>
              </a:spcBef>
              <a:spcAft>
                <a:spcPct val="0"/>
              </a:spcAft>
            </a:pPr>
            <a:r>
              <a:rPr lang="en-US" altLang="ja-JP" sz="2000" b="1" smtClean="0">
                <a:solidFill>
                  <a:srgbClr val="FF0000"/>
                </a:solidFill>
                <a:latin typeface="HG丸ｺﾞｼｯｸM-PRO" pitchFamily="50" charset="-128"/>
                <a:ea typeface="HG丸ｺﾞｼｯｸM-PRO" pitchFamily="50" charset="-128"/>
              </a:rPr>
              <a:t>POINT2</a:t>
            </a:r>
          </a:p>
          <a:p>
            <a:pPr defTabSz="1017588" fontAlgn="base">
              <a:spcBef>
                <a:spcPct val="0"/>
              </a:spcBef>
              <a:spcAft>
                <a:spcPct val="0"/>
              </a:spcAft>
            </a:pPr>
            <a:endParaRPr lang="en-US" altLang="ja-JP" sz="1400" b="1" smtClean="0">
              <a:solidFill>
                <a:srgbClr val="FF000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印刷物の仕上がりサイズは赤の枠</a:t>
            </a:r>
            <a:r>
              <a:rPr lang="en-US" altLang="ja-JP" sz="1800" b="1" smtClean="0">
                <a:solidFill>
                  <a:srgbClr val="FF0000"/>
                </a:solidFill>
                <a:latin typeface="HG丸ｺﾞｼｯｸM-PRO" pitchFamily="50" charset="-128"/>
                <a:ea typeface="HG丸ｺﾞｼｯｸM-PRO" pitchFamily="50" charset="-128"/>
              </a:rPr>
              <a:t>(297</a:t>
            </a:r>
            <a:r>
              <a:rPr lang="ja-JP" altLang="en-US" sz="1800" b="1" smtClean="0">
                <a:solidFill>
                  <a:srgbClr val="FF0000"/>
                </a:solidFill>
                <a:latin typeface="HG丸ｺﾞｼｯｸM-PRO" pitchFamily="50" charset="-128"/>
                <a:ea typeface="HG丸ｺﾞｼｯｸM-PRO" pitchFamily="50" charset="-128"/>
              </a:rPr>
              <a:t>㎜</a:t>
            </a:r>
            <a:r>
              <a:rPr lang="en-US" altLang="ja-JP" sz="1800" b="1" smtClean="0">
                <a:solidFill>
                  <a:srgbClr val="FF0000"/>
                </a:solidFill>
                <a:latin typeface="HG丸ｺﾞｼｯｸM-PRO" pitchFamily="50" charset="-128"/>
                <a:ea typeface="HG丸ｺﾞｼｯｸM-PRO" pitchFamily="50" charset="-128"/>
              </a:rPr>
              <a:t>×210</a:t>
            </a:r>
            <a:r>
              <a:rPr lang="ja-JP" altLang="en-US" sz="1800" b="1" smtClean="0">
                <a:solidFill>
                  <a:srgbClr val="FF0000"/>
                </a:solidFill>
                <a:latin typeface="HG丸ｺﾞｼｯｸM-PRO" pitchFamily="50" charset="-128"/>
                <a:ea typeface="HG丸ｺﾞｼｯｸM-PRO" pitchFamily="50" charset="-128"/>
              </a:rPr>
              <a:t>㎜）で</a:t>
            </a:r>
          </a:p>
          <a:p>
            <a:pPr defTabSz="1017588" fontAlgn="base">
              <a:spcBef>
                <a:spcPct val="0"/>
              </a:spcBef>
              <a:spcAft>
                <a:spcPct val="0"/>
              </a:spcAft>
            </a:pPr>
            <a:r>
              <a:rPr lang="ja-JP" altLang="en-US" sz="1800" b="1" smtClean="0">
                <a:solidFill>
                  <a:srgbClr val="FF0000"/>
                </a:solidFill>
                <a:latin typeface="HG丸ｺﾞｼｯｸM-PRO" pitchFamily="50" charset="-128"/>
                <a:ea typeface="HG丸ｺﾞｼｯｸM-PRO" pitchFamily="50" charset="-128"/>
              </a:rPr>
              <a:t>作成しています。</a:t>
            </a:r>
          </a:p>
        </p:txBody>
      </p:sp>
      <p:sp>
        <p:nvSpPr>
          <p:cNvPr id="24" name="PubRRectCallout"/>
          <p:cNvSpPr>
            <a:spLocks noEditPoints="1" noChangeArrowheads="1"/>
          </p:cNvSpPr>
          <p:nvPr/>
        </p:nvSpPr>
        <p:spPr bwMode="auto">
          <a:xfrm>
            <a:off x="1895475" y="7597775"/>
            <a:ext cx="3983038" cy="2392363"/>
          </a:xfrm>
          <a:custGeom>
            <a:avLst/>
            <a:gdLst>
              <a:gd name="G0" fmla="+- 0 0 0"/>
              <a:gd name="G1" fmla="+- 8607 0 0"/>
              <a:gd name="T0" fmla="*/ 10800 w 21600"/>
              <a:gd name="T1" fmla="*/ 0 h 21600"/>
              <a:gd name="T2" fmla="*/ 0 w 21600"/>
              <a:gd name="T3" fmla="*/ 8638 h 21600"/>
              <a:gd name="T4" fmla="*/ 8607 w 21600"/>
              <a:gd name="T5" fmla="*/ 21600 h 21600"/>
              <a:gd name="T6" fmla="*/ 10800 w 21600"/>
              <a:gd name="T7" fmla="*/ 17277 h 21600"/>
              <a:gd name="T8" fmla="*/ 21600 w 21600"/>
              <a:gd name="T9" fmla="*/ 8638 h 21600"/>
              <a:gd name="T10" fmla="*/ 17694720 60000 65536"/>
              <a:gd name="T11" fmla="*/ 11796480 60000 65536"/>
              <a:gd name="T12" fmla="*/ 5898240 60000 65536"/>
              <a:gd name="T13" fmla="*/ 5898240 60000 65536"/>
              <a:gd name="T14" fmla="*/ 0 60000 65536"/>
              <a:gd name="T15" fmla="*/ 145 w 21600"/>
              <a:gd name="T16" fmla="*/ 145 h 21600"/>
              <a:gd name="T17" fmla="*/ 21409 w 21600"/>
              <a:gd name="T18" fmla="*/ 17106 h 21600"/>
            </a:gdLst>
            <a:ahLst/>
            <a:cxnLst>
              <a:cxn ang="T10">
                <a:pos x="T0" y="T1"/>
              </a:cxn>
              <a:cxn ang="T11">
                <a:pos x="T2" y="T3"/>
              </a:cxn>
              <a:cxn ang="T12">
                <a:pos x="T4" y="T5"/>
              </a:cxn>
              <a:cxn ang="T13">
                <a:pos x="T6" y="T7"/>
              </a:cxn>
              <a:cxn ang="T14">
                <a:pos x="T8" y="T9"/>
              </a:cxn>
            </a:cxnLst>
            <a:rect l="T15" t="T16" r="T17" b="T18"/>
            <a:pathLst>
              <a:path w="21600" h="21600">
                <a:moveTo>
                  <a:pt x="532" y="0"/>
                </a:moveTo>
                <a:cubicBezTo>
                  <a:pt x="238" y="0"/>
                  <a:pt x="0" y="238"/>
                  <a:pt x="0" y="532"/>
                </a:cubicBezTo>
                <a:lnTo>
                  <a:pt x="0" y="16745"/>
                </a:lnTo>
                <a:cubicBezTo>
                  <a:pt x="0" y="17039"/>
                  <a:pt x="238" y="17277"/>
                  <a:pt x="532" y="17277"/>
                </a:cubicBezTo>
                <a:lnTo>
                  <a:pt x="2623" y="17277"/>
                </a:lnTo>
                <a:lnTo>
                  <a:pt x="8607" y="21600"/>
                </a:lnTo>
                <a:lnTo>
                  <a:pt x="6515" y="17277"/>
                </a:lnTo>
                <a:lnTo>
                  <a:pt x="21016" y="17277"/>
                </a:lnTo>
                <a:cubicBezTo>
                  <a:pt x="21339" y="17277"/>
                  <a:pt x="21600" y="17039"/>
                  <a:pt x="21600" y="16745"/>
                </a:cubicBezTo>
                <a:lnTo>
                  <a:pt x="21600" y="532"/>
                </a:lnTo>
                <a:cubicBezTo>
                  <a:pt x="21600" y="238"/>
                  <a:pt x="21339" y="0"/>
                  <a:pt x="21016" y="0"/>
                </a:cubicBezTo>
                <a:close/>
              </a:path>
            </a:pathLst>
          </a:custGeom>
          <a:solidFill>
            <a:schemeClr val="bg1"/>
          </a:solidFill>
          <a:ln w="25400">
            <a:solidFill>
              <a:srgbClr val="0070C0"/>
            </a:solidFill>
            <a:miter lim="800000"/>
            <a:headEnd/>
            <a:tailEnd/>
          </a:ln>
          <a:effectLst>
            <a:outerShdw dist="107763" dir="2700000" algn="ctr" rotWithShape="0">
              <a:srgbClr val="0070C0"/>
            </a:outerShdw>
          </a:effectLst>
        </p:spPr>
        <p:txBody>
          <a:bodyPr/>
          <a:lstStyle/>
          <a:p>
            <a:pPr defTabSz="1017588" fontAlgn="base">
              <a:spcBef>
                <a:spcPct val="0"/>
              </a:spcBef>
              <a:spcAft>
                <a:spcPct val="0"/>
              </a:spcAft>
            </a:pPr>
            <a:r>
              <a:rPr lang="en-US" altLang="ja-JP" sz="2000" b="1" smtClean="0">
                <a:solidFill>
                  <a:srgbClr val="0070C0"/>
                </a:solidFill>
                <a:latin typeface="HG丸ｺﾞｼｯｸM-PRO" pitchFamily="50" charset="-128"/>
                <a:ea typeface="HG丸ｺﾞｼｯｸM-PRO" pitchFamily="50" charset="-128"/>
              </a:rPr>
              <a:t>POINT</a:t>
            </a:r>
            <a:r>
              <a:rPr lang="ja-JP" altLang="en-US" sz="2000" b="1" smtClean="0">
                <a:solidFill>
                  <a:srgbClr val="0070C0"/>
                </a:solidFill>
                <a:latin typeface="HG丸ｺﾞｼｯｸM-PRO" pitchFamily="50" charset="-128"/>
                <a:ea typeface="HG丸ｺﾞｼｯｸM-PRO" pitchFamily="50" charset="-128"/>
              </a:rPr>
              <a:t>３</a:t>
            </a:r>
            <a:endParaRPr lang="en-US" altLang="ja-JP" sz="20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endParaRPr lang="en-US" altLang="ja-JP" sz="14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文字・イラスト・写真の絵柄等、</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仕上がりで切れてはいけない部分は</a:t>
            </a:r>
            <a:endParaRPr lang="en-US" altLang="ja-JP" sz="1800" b="1" smtClean="0">
              <a:solidFill>
                <a:srgbClr val="0070C0"/>
              </a:solidFill>
              <a:latin typeface="HG丸ｺﾞｼｯｸM-PRO" pitchFamily="50" charset="-128"/>
              <a:ea typeface="HG丸ｺﾞｼｯｸM-PRO" pitchFamily="50" charset="-128"/>
            </a:endParaRPr>
          </a:p>
          <a:p>
            <a:pPr defTabSz="1017588" fontAlgn="base">
              <a:spcBef>
                <a:spcPct val="0"/>
              </a:spcBef>
              <a:spcAft>
                <a:spcPct val="0"/>
              </a:spcAft>
            </a:pPr>
            <a:r>
              <a:rPr lang="ja-JP" altLang="en-US" sz="1800" b="1" smtClean="0">
                <a:solidFill>
                  <a:srgbClr val="0070C0"/>
                </a:solidFill>
                <a:latin typeface="HG丸ｺﾞｼｯｸM-PRO" pitchFamily="50" charset="-128"/>
                <a:ea typeface="HG丸ｺﾞｼｯｸM-PRO" pitchFamily="50" charset="-128"/>
              </a:rPr>
              <a:t>青の枠（</a:t>
            </a:r>
            <a:r>
              <a:rPr lang="en-US" altLang="ja-JP" sz="1800" b="1" smtClean="0">
                <a:solidFill>
                  <a:srgbClr val="0070C0"/>
                </a:solidFill>
                <a:latin typeface="HG丸ｺﾞｼｯｸM-PRO" pitchFamily="50" charset="-128"/>
                <a:ea typeface="HG丸ｺﾞｼｯｸM-PRO" pitchFamily="50" charset="-128"/>
              </a:rPr>
              <a:t>293</a:t>
            </a:r>
            <a:r>
              <a:rPr lang="ja-JP" altLang="en-US" sz="1800" b="1" smtClean="0">
                <a:solidFill>
                  <a:srgbClr val="0070C0"/>
                </a:solidFill>
                <a:latin typeface="HG丸ｺﾞｼｯｸM-PRO" pitchFamily="50" charset="-128"/>
                <a:ea typeface="HG丸ｺﾞｼｯｸM-PRO" pitchFamily="50" charset="-128"/>
              </a:rPr>
              <a:t>㎜</a:t>
            </a:r>
            <a:r>
              <a:rPr lang="en-US" altLang="ja-JP" sz="1800" b="1" smtClean="0">
                <a:solidFill>
                  <a:srgbClr val="0070C0"/>
                </a:solidFill>
                <a:latin typeface="HG丸ｺﾞｼｯｸM-PRO" pitchFamily="50" charset="-128"/>
                <a:ea typeface="HG丸ｺﾞｼｯｸM-PRO" pitchFamily="50" charset="-128"/>
              </a:rPr>
              <a:t>×206</a:t>
            </a:r>
            <a:r>
              <a:rPr lang="ja-JP" altLang="en-US" sz="1800" b="1" smtClean="0">
                <a:solidFill>
                  <a:srgbClr val="0070C0"/>
                </a:solidFill>
                <a:latin typeface="HG丸ｺﾞｼｯｸM-PRO" pitchFamily="50" charset="-128"/>
                <a:ea typeface="HG丸ｺﾞｼｯｸM-PRO" pitchFamily="50" charset="-128"/>
              </a:rPr>
              <a:t>㎜）の中に収めてください。</a:t>
            </a:r>
          </a:p>
        </p:txBody>
      </p:sp>
      <p:sp>
        <p:nvSpPr>
          <p:cNvPr id="5" name="正方形/長方形 4"/>
          <p:cNvSpPr/>
          <p:nvPr/>
        </p:nvSpPr>
        <p:spPr>
          <a:xfrm>
            <a:off x="857250" y="1004888"/>
            <a:ext cx="6096000" cy="1173162"/>
          </a:xfrm>
          <a:prstGeom prst="rect">
            <a:avLst/>
          </a:prstGeom>
          <a:solidFill>
            <a:schemeClr val="bg1"/>
          </a:solidFill>
          <a:ln w="381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このテンプレートは</a:t>
            </a:r>
            <a:r>
              <a:rPr lang="en-US" altLang="ja-JP" sz="1800" b="1" smtClean="0">
                <a:solidFill>
                  <a:srgbClr val="404040"/>
                </a:solidFill>
                <a:latin typeface="HG丸ｺﾞｼｯｸM-PRO" pitchFamily="50" charset="-128"/>
                <a:ea typeface="HG丸ｺﾞｼｯｸM-PRO" pitchFamily="50" charset="-128"/>
              </a:rPr>
              <a:t>A4</a:t>
            </a:r>
            <a:r>
              <a:rPr lang="ja-JP" altLang="en-US" sz="1800" b="1" smtClean="0">
                <a:solidFill>
                  <a:srgbClr val="404040"/>
                </a:solidFill>
                <a:latin typeface="HG丸ｺﾞｼｯｸM-PRO" pitchFamily="50" charset="-128"/>
                <a:ea typeface="HG丸ｺﾞｼｯｸM-PRO" pitchFamily="50" charset="-128"/>
              </a:rPr>
              <a:t>サイズ</a:t>
            </a:r>
            <a:r>
              <a:rPr lang="en-US" altLang="ja-JP" sz="1800" b="1" smtClean="0">
                <a:solidFill>
                  <a:srgbClr val="404040"/>
                </a:solidFill>
                <a:latin typeface="HG丸ｺﾞｼｯｸM-PRO" pitchFamily="50" charset="-128"/>
                <a:ea typeface="HG丸ｺﾞｼｯｸM-PRO" pitchFamily="50" charset="-128"/>
              </a:rPr>
              <a:t>(297</a:t>
            </a:r>
            <a:r>
              <a:rPr lang="ja-JP" altLang="en-US" sz="1800" b="1" smtClean="0">
                <a:solidFill>
                  <a:srgbClr val="404040"/>
                </a:solidFill>
                <a:latin typeface="HG丸ｺﾞｼｯｸM-PRO" pitchFamily="50" charset="-128"/>
                <a:ea typeface="HG丸ｺﾞｼｯｸM-PRO" pitchFamily="50" charset="-128"/>
              </a:rPr>
              <a:t>㎜</a:t>
            </a:r>
            <a:r>
              <a:rPr lang="en-US" altLang="ja-JP" sz="1800" b="1" smtClean="0">
                <a:solidFill>
                  <a:srgbClr val="404040"/>
                </a:solidFill>
                <a:latin typeface="HG丸ｺﾞｼｯｸM-PRO" pitchFamily="50" charset="-128"/>
                <a:ea typeface="HG丸ｺﾞｼｯｸM-PRO" pitchFamily="50" charset="-128"/>
              </a:rPr>
              <a:t>×210</a:t>
            </a:r>
            <a:r>
              <a:rPr lang="ja-JP" altLang="en-US" sz="1800" b="1" smtClean="0">
                <a:solidFill>
                  <a:srgbClr val="404040"/>
                </a:solidFill>
                <a:latin typeface="HG丸ｺﾞｼｯｸM-PRO" pitchFamily="50" charset="-128"/>
                <a:ea typeface="HG丸ｺﾞｼｯｸM-PRO" pitchFamily="50" charset="-128"/>
              </a:rPr>
              <a:t>㎜）の</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印刷物を作る為のテンプレートです。</a:t>
            </a:r>
          </a:p>
          <a:p>
            <a:pPr defTabSz="1017588" fontAlgn="base">
              <a:spcBef>
                <a:spcPct val="0"/>
              </a:spcBef>
              <a:spcAft>
                <a:spcPct val="0"/>
              </a:spcAft>
            </a:pPr>
            <a:r>
              <a:rPr lang="ja-JP" altLang="en-US" sz="1800" b="1" smtClean="0">
                <a:solidFill>
                  <a:srgbClr val="404040"/>
                </a:solidFill>
                <a:latin typeface="HG丸ｺﾞｼｯｸM-PRO" pitchFamily="50" charset="-128"/>
                <a:ea typeface="HG丸ｺﾞｼｯｸM-PRO" pitchFamily="50" charset="-128"/>
              </a:rPr>
              <a:t>ご利用にあたっては「ご利用ガイド」をお読みください。</a:t>
            </a:r>
          </a:p>
        </p:txBody>
      </p:sp>
    </p:spTree>
    <p:extLst>
      <p:ext uri="{BB962C8B-B14F-4D97-AF65-F5344CB8AC3E}">
        <p14:creationId xmlns:p14="http://schemas.microsoft.com/office/powerpoint/2010/main" val="3199129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正方形/長方形 11"/>
          <p:cNvSpPr/>
          <p:nvPr/>
        </p:nvSpPr>
        <p:spPr>
          <a:xfrm>
            <a:off x="-1" y="1511251"/>
            <a:ext cx="7776000" cy="891291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 name="テキスト ボックス 49"/>
          <p:cNvSpPr txBox="1"/>
          <p:nvPr/>
        </p:nvSpPr>
        <p:spPr>
          <a:xfrm>
            <a:off x="3986041" y="9107297"/>
            <a:ext cx="3420000" cy="1169551"/>
          </a:xfrm>
          <a:prstGeom prst="rect">
            <a:avLst/>
          </a:prstGeom>
          <a:noFill/>
        </p:spPr>
        <p:txBody>
          <a:bodyPr wrap="square" numCol="1" rtlCol="0">
            <a:spAutoFit/>
          </a:bodyPr>
          <a:lstStyle/>
          <a:p>
            <a:r>
              <a:rPr kumimoji="1"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10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69" name="テキスト ボックス 68"/>
          <p:cNvSpPr txBox="1"/>
          <p:nvPr/>
        </p:nvSpPr>
        <p:spPr>
          <a:xfrm>
            <a:off x="282342" y="8660910"/>
            <a:ext cx="3420000" cy="400110"/>
          </a:xfrm>
          <a:prstGeom prst="rect">
            <a:avLst/>
          </a:prstGeom>
          <a:noFill/>
        </p:spPr>
        <p:txBody>
          <a:bodyPr wrap="square" rtlCol="0">
            <a:spAutoFit/>
          </a:bodyPr>
          <a:lstStyle/>
          <a:p>
            <a:r>
              <a:rPr lang="ja-JP" altLang="en-US" sz="2000" b="1" dirty="0" smtClean="0">
                <a:solidFill>
                  <a:schemeClr val="accent6"/>
                </a:solidFill>
                <a:latin typeface="+mj-ea"/>
              </a:rPr>
              <a:t>　　○月</a:t>
            </a:r>
            <a:r>
              <a:rPr lang="ja-JP" altLang="en-US" sz="2000" b="1" dirty="0">
                <a:solidFill>
                  <a:schemeClr val="accent6"/>
                </a:solidFill>
                <a:latin typeface="+mj-ea"/>
              </a:rPr>
              <a:t>の手続き、申告期限</a:t>
            </a:r>
            <a:endParaRPr lang="ja-JP" altLang="en-US" sz="2000" b="1" dirty="0">
              <a:solidFill>
                <a:schemeClr val="accent6"/>
              </a:solidFill>
              <a:latin typeface="+mj-ea"/>
              <a:ea typeface="+mj-ea"/>
            </a:endParaRPr>
          </a:p>
        </p:txBody>
      </p:sp>
      <p:sp>
        <p:nvSpPr>
          <p:cNvPr id="70" name="テキスト ボックス 69"/>
          <p:cNvSpPr txBox="1"/>
          <p:nvPr/>
        </p:nvSpPr>
        <p:spPr>
          <a:xfrm>
            <a:off x="3985450" y="8660910"/>
            <a:ext cx="3420000" cy="400110"/>
          </a:xfrm>
          <a:prstGeom prst="rect">
            <a:avLst/>
          </a:prstGeom>
          <a:noFill/>
        </p:spPr>
        <p:txBody>
          <a:bodyPr wrap="square" rtlCol="0">
            <a:spAutoFit/>
          </a:bodyPr>
          <a:lstStyle/>
          <a:p>
            <a:r>
              <a:rPr lang="ja-JP" altLang="en-US" sz="2000" b="1" dirty="0" smtClean="0">
                <a:solidFill>
                  <a:schemeClr val="accent6"/>
                </a:solidFill>
                <a:latin typeface="+mj-ea"/>
              </a:rPr>
              <a:t>今月</a:t>
            </a:r>
            <a:r>
              <a:rPr lang="ja-JP" altLang="en-US" sz="2000" b="1" dirty="0">
                <a:solidFill>
                  <a:schemeClr val="accent6"/>
                </a:solidFill>
                <a:latin typeface="+mj-ea"/>
              </a:rPr>
              <a:t>のスタッフ</a:t>
            </a:r>
            <a:r>
              <a:rPr lang="ja-JP" altLang="en-US" sz="2000" b="1" dirty="0" smtClean="0">
                <a:solidFill>
                  <a:schemeClr val="accent6"/>
                </a:solidFill>
                <a:latin typeface="+mj-ea"/>
              </a:rPr>
              <a:t>ひとこと</a:t>
            </a:r>
            <a:endParaRPr kumimoji="1" lang="ja-JP" altLang="en-US" sz="2000" b="1" dirty="0">
              <a:solidFill>
                <a:schemeClr val="accent6"/>
              </a:solidFill>
              <a:latin typeface="+mj-ea"/>
              <a:ea typeface="+mj-ea"/>
            </a:endParaRPr>
          </a:p>
        </p:txBody>
      </p:sp>
      <p:cxnSp>
        <p:nvCxnSpPr>
          <p:cNvPr id="71" name="直線コネクタ 70"/>
          <p:cNvCxnSpPr/>
          <p:nvPr/>
        </p:nvCxnSpPr>
        <p:spPr>
          <a:xfrm>
            <a:off x="343358" y="9061018"/>
            <a:ext cx="3312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72" name="直線コネクタ 71"/>
          <p:cNvCxnSpPr/>
          <p:nvPr/>
        </p:nvCxnSpPr>
        <p:spPr>
          <a:xfrm>
            <a:off x="4071758" y="9059245"/>
            <a:ext cx="3312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 name="直線コネクタ 2"/>
          <p:cNvCxnSpPr/>
          <p:nvPr/>
        </p:nvCxnSpPr>
        <p:spPr>
          <a:xfrm>
            <a:off x="342000" y="2179450"/>
            <a:ext cx="7005843"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sp>
        <p:nvSpPr>
          <p:cNvPr id="4" name="正方形/長方形 3"/>
          <p:cNvSpPr/>
          <p:nvPr/>
        </p:nvSpPr>
        <p:spPr>
          <a:xfrm>
            <a:off x="341999" y="1940736"/>
            <a:ext cx="1080000" cy="22239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kumimoji="1" lang="ja-JP" altLang="en-US"/>
          </a:p>
        </p:txBody>
      </p:sp>
      <p:sp>
        <p:nvSpPr>
          <p:cNvPr id="9513" name="テキスト ボックス 9512"/>
          <p:cNvSpPr txBox="1"/>
          <p:nvPr/>
        </p:nvSpPr>
        <p:spPr>
          <a:xfrm>
            <a:off x="320284" y="562347"/>
            <a:ext cx="5644222" cy="830997"/>
          </a:xfrm>
          <a:prstGeom prst="rect">
            <a:avLst/>
          </a:prstGeom>
          <a:noFill/>
        </p:spPr>
        <p:txBody>
          <a:bodyPr wrap="square" rtlCol="0" anchor="ctr">
            <a:spAutoFit/>
          </a:bodyPr>
          <a:lstStyle/>
          <a:p>
            <a:r>
              <a:rPr lang="en-US" altLang="ja-JP" sz="4800" spc="-150" dirty="0" smtClean="0">
                <a:solidFill>
                  <a:schemeClr val="bg1"/>
                </a:solidFill>
                <a:latin typeface="Castellar" panose="020A0402060406010301" pitchFamily="18" charset="0"/>
              </a:rPr>
              <a:t>ASKUL</a:t>
            </a:r>
            <a:r>
              <a:rPr kumimoji="1" lang="ja-JP" altLang="en-US" sz="4800" spc="-150" dirty="0" smtClean="0">
                <a:solidFill>
                  <a:schemeClr val="bg1"/>
                </a:solidFill>
                <a:latin typeface="Castellar" panose="020A0402060406010301" pitchFamily="18" charset="0"/>
              </a:rPr>
              <a:t>ニュース</a:t>
            </a:r>
            <a:endParaRPr kumimoji="1" lang="ja-JP" altLang="en-US" sz="4800" spc="-150" dirty="0">
              <a:solidFill>
                <a:schemeClr val="bg1"/>
              </a:solidFill>
              <a:latin typeface="Castellar" panose="020A0402060406010301" pitchFamily="18" charset="0"/>
            </a:endParaRPr>
          </a:p>
        </p:txBody>
      </p:sp>
      <p:sp>
        <p:nvSpPr>
          <p:cNvPr id="96" name="テキスト ボックス 95"/>
          <p:cNvSpPr txBox="1"/>
          <p:nvPr/>
        </p:nvSpPr>
        <p:spPr>
          <a:xfrm>
            <a:off x="343358" y="5833967"/>
            <a:ext cx="3638101" cy="261610"/>
          </a:xfrm>
          <a:prstGeom prst="rect">
            <a:avLst/>
          </a:prstGeom>
          <a:noFill/>
        </p:spPr>
        <p:txBody>
          <a:bodyPr wrap="square" numCol="1" rtlCol="0">
            <a:spAutoFit/>
          </a:bodyPr>
          <a:lstStyle/>
          <a:p>
            <a:r>
              <a:rPr kumimoji="1" lang="ja-JP" altLang="en-US" sz="1100" dirty="0" smtClean="0">
                <a:solidFill>
                  <a:schemeClr val="tx1">
                    <a:lumMod val="85000"/>
                    <a:lumOff val="15000"/>
                  </a:schemeClr>
                </a:solidFill>
                <a:latin typeface="+mj-ea"/>
                <a:ea typeface="+mj-ea"/>
              </a:rPr>
              <a:t>● </a:t>
            </a:r>
            <a:r>
              <a:rPr kumimoji="1" lang="ja-JP" altLang="en-US" sz="1100" b="1" dirty="0" smtClean="0">
                <a:solidFill>
                  <a:schemeClr val="tx1">
                    <a:lumMod val="85000"/>
                    <a:lumOff val="15000"/>
                  </a:schemeClr>
                </a:solidFill>
                <a:latin typeface="+mj-ea"/>
                <a:ea typeface="+mj-ea"/>
              </a:rPr>
              <a:t>ああああああああ講座</a:t>
            </a:r>
            <a:endParaRPr kumimoji="1" lang="en-US" altLang="ja-JP" sz="1100" b="1" dirty="0" smtClean="0">
              <a:solidFill>
                <a:schemeClr val="tx1">
                  <a:lumMod val="85000"/>
                  <a:lumOff val="15000"/>
                </a:schemeClr>
              </a:solidFill>
              <a:latin typeface="+mj-ea"/>
              <a:ea typeface="+mj-ea"/>
            </a:endParaRPr>
          </a:p>
        </p:txBody>
      </p:sp>
      <p:sp>
        <p:nvSpPr>
          <p:cNvPr id="161" name="テキスト ボックス 160"/>
          <p:cNvSpPr txBox="1"/>
          <p:nvPr/>
        </p:nvSpPr>
        <p:spPr>
          <a:xfrm>
            <a:off x="305857" y="9107297"/>
            <a:ext cx="3420000" cy="1170000"/>
          </a:xfrm>
          <a:prstGeom prst="rect">
            <a:avLst/>
          </a:prstGeom>
          <a:noFill/>
        </p:spPr>
        <p:txBody>
          <a:bodyPr wrap="square" numCol="2" rtlCol="0">
            <a:spAutoFit/>
          </a:bodyPr>
          <a:lstStyle/>
          <a:p>
            <a:r>
              <a:rPr kumimoji="1"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10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167" name="テキスト ボックス 166"/>
          <p:cNvSpPr txBox="1"/>
          <p:nvPr/>
        </p:nvSpPr>
        <p:spPr>
          <a:xfrm>
            <a:off x="358482" y="293917"/>
            <a:ext cx="3478397" cy="276999"/>
          </a:xfrm>
          <a:prstGeom prst="rect">
            <a:avLst/>
          </a:prstGeom>
          <a:noFill/>
        </p:spPr>
        <p:txBody>
          <a:bodyPr wrap="square" rtlCol="0">
            <a:spAutoFit/>
          </a:bodyPr>
          <a:lstStyle/>
          <a:p>
            <a:r>
              <a:rPr kumimoji="1" lang="ja-JP" altLang="en-US" sz="1200" spc="300" dirty="0" smtClean="0">
                <a:solidFill>
                  <a:schemeClr val="bg1"/>
                </a:solidFill>
                <a:latin typeface="+mj-ea"/>
                <a:ea typeface="+mj-ea"/>
              </a:rPr>
              <a:t>○○○○○</a:t>
            </a:r>
            <a:r>
              <a:rPr lang="ja-JP" altLang="en-US" sz="1200" spc="300" dirty="0" smtClean="0">
                <a:solidFill>
                  <a:schemeClr val="bg1"/>
                </a:solidFill>
                <a:latin typeface="+mj-ea"/>
              </a:rPr>
              <a:t>○○士事務所</a:t>
            </a:r>
            <a:endParaRPr kumimoji="1" lang="ja-JP" altLang="en-US" sz="1200" spc="300" dirty="0">
              <a:solidFill>
                <a:schemeClr val="bg1"/>
              </a:solidFill>
              <a:latin typeface="+mj-ea"/>
              <a:ea typeface="+mj-ea"/>
            </a:endParaRPr>
          </a:p>
        </p:txBody>
      </p:sp>
      <p:sp>
        <p:nvSpPr>
          <p:cNvPr id="28" name="テキスト ボックス 27"/>
          <p:cNvSpPr txBox="1"/>
          <p:nvPr/>
        </p:nvSpPr>
        <p:spPr>
          <a:xfrm>
            <a:off x="377371" y="1938885"/>
            <a:ext cx="1108225" cy="253916"/>
          </a:xfrm>
          <a:prstGeom prst="rect">
            <a:avLst/>
          </a:prstGeom>
          <a:noFill/>
        </p:spPr>
        <p:txBody>
          <a:bodyPr wrap="square" rtlCol="0" anchor="ctr">
            <a:spAutoFit/>
          </a:bodyPr>
          <a:lstStyle/>
          <a:p>
            <a:r>
              <a:rPr kumimoji="1" lang="ja-JP" altLang="en-US" sz="1050" b="1" dirty="0" smtClean="0">
                <a:solidFill>
                  <a:schemeClr val="bg1"/>
                </a:solidFill>
                <a:latin typeface="ＭＳ Ｐゴシック" panose="020B0600070205080204" pitchFamily="50" charset="-128"/>
                <a:ea typeface="ＭＳ Ｐゴシック" panose="020B0600070205080204" pitchFamily="50" charset="-128"/>
              </a:rPr>
              <a:t>今月のテーマ</a:t>
            </a:r>
            <a:endParaRPr kumimoji="1" lang="ja-JP" altLang="en-US" sz="1050" b="1" dirty="0">
              <a:solidFill>
                <a:schemeClr val="bg1"/>
              </a:solidFill>
              <a:latin typeface="ＭＳ Ｐゴシック" panose="020B0600070205080204" pitchFamily="50" charset="-128"/>
              <a:ea typeface="ＭＳ Ｐゴシック" panose="020B0600070205080204" pitchFamily="50" charset="-128"/>
            </a:endParaRPr>
          </a:p>
        </p:txBody>
      </p:sp>
      <p:sp>
        <p:nvSpPr>
          <p:cNvPr id="29" name="テキスト ボックス 28"/>
          <p:cNvSpPr txBox="1"/>
          <p:nvPr/>
        </p:nvSpPr>
        <p:spPr>
          <a:xfrm>
            <a:off x="282342" y="2616320"/>
            <a:ext cx="7241791" cy="2554545"/>
          </a:xfrm>
          <a:prstGeom prst="rect">
            <a:avLst/>
          </a:prstGeom>
          <a:noFill/>
        </p:spPr>
        <p:txBody>
          <a:bodyPr wrap="square" numCol="2" spcCol="180000" rtlCol="0">
            <a:spAutoFit/>
          </a:bodyPr>
          <a:lstStyle/>
          <a:p>
            <a:r>
              <a:rPr kumimoji="1"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a:t>
            </a:r>
            <a:endParaRPr kumimoji="1"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32" name="テキスト ボックス 31"/>
          <p:cNvSpPr txBox="1"/>
          <p:nvPr/>
        </p:nvSpPr>
        <p:spPr>
          <a:xfrm>
            <a:off x="270752" y="2253387"/>
            <a:ext cx="5693754" cy="400110"/>
          </a:xfrm>
          <a:prstGeom prst="rect">
            <a:avLst/>
          </a:prstGeom>
          <a:noFill/>
        </p:spPr>
        <p:txBody>
          <a:bodyPr wrap="square" rtlCol="0">
            <a:spAutoFit/>
          </a:bodyPr>
          <a:lstStyle/>
          <a:p>
            <a:r>
              <a:rPr lang="ja-JP" altLang="en-US" sz="2000" b="1" dirty="0" smtClean="0">
                <a:solidFill>
                  <a:schemeClr val="accent6"/>
                </a:solidFill>
                <a:latin typeface="+mj-ea"/>
                <a:ea typeface="+mj-ea"/>
              </a:rPr>
              <a:t>○○○○○育成支援申請</a:t>
            </a:r>
            <a:endParaRPr kumimoji="1" lang="ja-JP" altLang="en-US" sz="2000" b="1" dirty="0">
              <a:solidFill>
                <a:schemeClr val="accent6"/>
              </a:solidFill>
              <a:latin typeface="+mj-ea"/>
              <a:ea typeface="+mj-ea"/>
            </a:endParaRPr>
          </a:p>
        </p:txBody>
      </p:sp>
      <p:sp>
        <p:nvSpPr>
          <p:cNvPr id="33" name="テキスト ボックス 32"/>
          <p:cNvSpPr txBox="1"/>
          <p:nvPr/>
        </p:nvSpPr>
        <p:spPr>
          <a:xfrm>
            <a:off x="4776357" y="5865305"/>
            <a:ext cx="2652257" cy="1015663"/>
          </a:xfrm>
          <a:prstGeom prst="rect">
            <a:avLst/>
          </a:prstGeom>
          <a:noFill/>
        </p:spPr>
        <p:txBody>
          <a:bodyPr wrap="square" numCol="1" rtlCol="0">
            <a:spAutoFit/>
          </a:bodyPr>
          <a:lstStyle/>
          <a:p>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10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9516" name="正方形/長方形 9515"/>
          <p:cNvSpPr/>
          <p:nvPr/>
        </p:nvSpPr>
        <p:spPr>
          <a:xfrm>
            <a:off x="6386283" y="452605"/>
            <a:ext cx="1210419" cy="76922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4800" dirty="0" smtClean="0">
                <a:solidFill>
                  <a:schemeClr val="accent6"/>
                </a:solidFill>
                <a:latin typeface="+mj-ea"/>
                <a:ea typeface="+mj-ea"/>
              </a:rPr>
              <a:t>29</a:t>
            </a:r>
            <a:r>
              <a:rPr lang="ja-JP" altLang="en-US" sz="2000" dirty="0" smtClean="0">
                <a:solidFill>
                  <a:schemeClr val="accent6"/>
                </a:solidFill>
                <a:latin typeface="+mj-ea"/>
                <a:ea typeface="+mj-ea"/>
              </a:rPr>
              <a:t>号</a:t>
            </a:r>
            <a:endParaRPr kumimoji="1" lang="ja-JP" altLang="en-US" sz="2000" dirty="0">
              <a:solidFill>
                <a:schemeClr val="accent6"/>
              </a:solidFill>
              <a:latin typeface="+mj-ea"/>
              <a:ea typeface="+mj-ea"/>
            </a:endParaRPr>
          </a:p>
        </p:txBody>
      </p:sp>
      <p:sp>
        <p:nvSpPr>
          <p:cNvPr id="9515" name="テキスト ボックス 9514"/>
          <p:cNvSpPr txBox="1"/>
          <p:nvPr/>
        </p:nvSpPr>
        <p:spPr>
          <a:xfrm>
            <a:off x="6385729" y="259931"/>
            <a:ext cx="1008710" cy="307777"/>
          </a:xfrm>
          <a:prstGeom prst="rect">
            <a:avLst/>
          </a:prstGeom>
          <a:noFill/>
        </p:spPr>
        <p:txBody>
          <a:bodyPr wrap="none" rtlCol="0">
            <a:spAutoFit/>
          </a:bodyPr>
          <a:lstStyle/>
          <a:p>
            <a:pPr algn="r"/>
            <a:r>
              <a:rPr kumimoji="1" lang="en-US" altLang="ja-JP" sz="1400" dirty="0" smtClean="0">
                <a:solidFill>
                  <a:schemeClr val="bg2">
                    <a:lumMod val="50000"/>
                  </a:schemeClr>
                </a:solidFill>
                <a:latin typeface="+mj-ea"/>
                <a:ea typeface="+mj-ea"/>
              </a:rPr>
              <a:t>2014.09.02</a:t>
            </a:r>
            <a:endParaRPr kumimoji="1" lang="ja-JP" altLang="en-US" sz="1400" dirty="0">
              <a:solidFill>
                <a:schemeClr val="bg2">
                  <a:lumMod val="50000"/>
                </a:schemeClr>
              </a:solidFill>
              <a:latin typeface="+mj-ea"/>
              <a:ea typeface="+mj-ea"/>
            </a:endParaRPr>
          </a:p>
        </p:txBody>
      </p:sp>
      <p:cxnSp>
        <p:nvCxnSpPr>
          <p:cNvPr id="46" name="直線コネクタ 45"/>
          <p:cNvCxnSpPr/>
          <p:nvPr/>
        </p:nvCxnSpPr>
        <p:spPr>
          <a:xfrm>
            <a:off x="343358" y="6992796"/>
            <a:ext cx="324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48" name="テキスト ボックス 47"/>
          <p:cNvSpPr txBox="1"/>
          <p:nvPr/>
        </p:nvSpPr>
        <p:spPr>
          <a:xfrm>
            <a:off x="3985782" y="6798280"/>
            <a:ext cx="3419668" cy="1323439"/>
          </a:xfrm>
          <a:prstGeom prst="rect">
            <a:avLst/>
          </a:prstGeom>
          <a:noFill/>
        </p:spPr>
        <p:txBody>
          <a:bodyPr wrap="square" numCol="1" rtlCol="0">
            <a:spAutoFit/>
          </a:bodyPr>
          <a:lstStyle/>
          <a:p>
            <a:r>
              <a:rPr lang="ja-JP" altLang="en-US" sz="10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あ</a:t>
            </a:r>
            <a:r>
              <a:rPr lang="ja-JP" altLang="en-US" sz="10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10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54" name="テキスト ボックス 53"/>
          <p:cNvSpPr txBox="1"/>
          <p:nvPr/>
        </p:nvSpPr>
        <p:spPr>
          <a:xfrm>
            <a:off x="343358" y="6051724"/>
            <a:ext cx="3240000" cy="461665"/>
          </a:xfrm>
          <a:prstGeom prst="rect">
            <a:avLst/>
          </a:prstGeom>
          <a:noFill/>
        </p:spPr>
        <p:txBody>
          <a:bodyPr wrap="square" numCol="1" rtlCol="0">
            <a:spAutoFit/>
          </a:bodyPr>
          <a:lstStyle/>
          <a:p>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8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55" name="テキスト ボックス 54"/>
          <p:cNvSpPr txBox="1"/>
          <p:nvPr/>
        </p:nvSpPr>
        <p:spPr>
          <a:xfrm>
            <a:off x="343358" y="6462213"/>
            <a:ext cx="3638101" cy="487313"/>
          </a:xfrm>
          <a:prstGeom prst="rect">
            <a:avLst/>
          </a:prstGeom>
          <a:noFill/>
        </p:spPr>
        <p:txBody>
          <a:bodyPr wrap="square" numCol="1" rtlCol="0">
            <a:spAutoFit/>
          </a:bodyPr>
          <a:lstStyle/>
          <a:p>
            <a:pPr>
              <a:spcAft>
                <a:spcPts val="200"/>
              </a:spcAft>
            </a:pP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日時 ： </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2014</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年</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6</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月</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6</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日 （金）　</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10:00</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16</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a:t>
            </a:r>
            <a:r>
              <a:rPr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00</a:t>
            </a:r>
          </a:p>
          <a:p>
            <a:r>
              <a:rPr kumimoji="1"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場所 ： </a:t>
            </a:r>
            <a:r>
              <a:rPr kumimoji="1" lang="ja-JP" altLang="en-US" sz="800" dirty="0" err="1" smtClean="0">
                <a:solidFill>
                  <a:schemeClr val="tx1">
                    <a:lumMod val="85000"/>
                    <a:lumOff val="15000"/>
                  </a:schemeClr>
                </a:solidFill>
                <a:latin typeface="ＭＳ Ｐ明朝" panose="02020600040205080304" pitchFamily="18" charset="-128"/>
                <a:ea typeface="ＭＳ Ｐ明朝" panose="02020600040205080304" pitchFamily="18" charset="-128"/>
              </a:rPr>
              <a:t>あ</a:t>
            </a:r>
            <a:r>
              <a:rPr kumimoji="1"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a:t>
            </a:r>
            <a:endParaRPr kumimoji="1" lang="en-US" altLang="ja-JP" sz="800" dirty="0" smtClean="0">
              <a:solidFill>
                <a:schemeClr val="tx1">
                  <a:lumMod val="85000"/>
                  <a:lumOff val="15000"/>
                </a:schemeClr>
              </a:solidFill>
              <a:latin typeface="ＭＳ Ｐ明朝" panose="02020600040205080304" pitchFamily="18" charset="-128"/>
              <a:ea typeface="ＭＳ Ｐ明朝" panose="02020600040205080304" pitchFamily="18" charset="-128"/>
            </a:endParaRPr>
          </a:p>
          <a:p>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お申し込み方法 ：</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8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61" name="テキスト ボックス 60"/>
          <p:cNvSpPr txBox="1"/>
          <p:nvPr/>
        </p:nvSpPr>
        <p:spPr>
          <a:xfrm>
            <a:off x="343358" y="7009118"/>
            <a:ext cx="3638101" cy="261610"/>
          </a:xfrm>
          <a:prstGeom prst="rect">
            <a:avLst/>
          </a:prstGeom>
          <a:noFill/>
        </p:spPr>
        <p:txBody>
          <a:bodyPr wrap="square" numCol="1" rtlCol="0">
            <a:spAutoFit/>
          </a:bodyPr>
          <a:lstStyle/>
          <a:p>
            <a:r>
              <a:rPr kumimoji="1" lang="ja-JP" altLang="en-US" sz="1100" dirty="0" smtClean="0">
                <a:solidFill>
                  <a:schemeClr val="tx1">
                    <a:lumMod val="85000"/>
                    <a:lumOff val="15000"/>
                  </a:schemeClr>
                </a:solidFill>
                <a:latin typeface="+mj-ea"/>
                <a:ea typeface="+mj-ea"/>
              </a:rPr>
              <a:t>● </a:t>
            </a:r>
            <a:r>
              <a:rPr kumimoji="1" lang="ja-JP" altLang="en-US" sz="1100" b="1" dirty="0" smtClean="0">
                <a:solidFill>
                  <a:schemeClr val="tx1">
                    <a:lumMod val="85000"/>
                    <a:lumOff val="15000"/>
                  </a:schemeClr>
                </a:solidFill>
                <a:latin typeface="+mj-ea"/>
                <a:ea typeface="+mj-ea"/>
              </a:rPr>
              <a:t>ああああああああ講座</a:t>
            </a:r>
            <a:endParaRPr kumimoji="1" lang="en-US" altLang="ja-JP" sz="1100" b="1" dirty="0" smtClean="0">
              <a:solidFill>
                <a:schemeClr val="tx1">
                  <a:lumMod val="85000"/>
                  <a:lumOff val="15000"/>
                </a:schemeClr>
              </a:solidFill>
              <a:latin typeface="+mj-ea"/>
              <a:ea typeface="+mj-ea"/>
            </a:endParaRPr>
          </a:p>
        </p:txBody>
      </p:sp>
      <p:cxnSp>
        <p:nvCxnSpPr>
          <p:cNvPr id="63" name="直線コネクタ 62"/>
          <p:cNvCxnSpPr/>
          <p:nvPr/>
        </p:nvCxnSpPr>
        <p:spPr>
          <a:xfrm>
            <a:off x="343358" y="8167947"/>
            <a:ext cx="324000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4" name="テキスト ボックス 63"/>
          <p:cNvSpPr txBox="1"/>
          <p:nvPr/>
        </p:nvSpPr>
        <p:spPr>
          <a:xfrm>
            <a:off x="343358" y="7226875"/>
            <a:ext cx="3240000" cy="461665"/>
          </a:xfrm>
          <a:prstGeom prst="rect">
            <a:avLst/>
          </a:prstGeom>
          <a:noFill/>
        </p:spPr>
        <p:txBody>
          <a:bodyPr wrap="square" numCol="1" rtlCol="0">
            <a:spAutoFit/>
          </a:bodyPr>
          <a:lstStyle/>
          <a:p>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r>
              <a:rPr lang="ja-JP" altLang="en-US" sz="800" dirty="0">
                <a:solidFill>
                  <a:schemeClr val="tx1">
                    <a:lumMod val="85000"/>
                    <a:lumOff val="15000"/>
                  </a:schemeClr>
                </a:solidFill>
                <a:latin typeface="ＭＳ Ｐ明朝" panose="02020600040205080304" pitchFamily="18" charset="-128"/>
                <a:ea typeface="ＭＳ Ｐ明朝" panose="02020600040205080304" pitchFamily="18" charset="-128"/>
              </a:rPr>
              <a:t>ああああああ</a:t>
            </a:r>
            <a:r>
              <a:rPr lang="ja-JP" altLang="en-US" sz="800" dirty="0" smtClean="0">
                <a:solidFill>
                  <a:schemeClr val="tx1">
                    <a:lumMod val="85000"/>
                    <a:lumOff val="15000"/>
                  </a:schemeClr>
                </a:solidFill>
                <a:latin typeface="ＭＳ Ｐ明朝" panose="02020600040205080304" pitchFamily="18" charset="-128"/>
                <a:ea typeface="ＭＳ Ｐ明朝" panose="02020600040205080304" pitchFamily="18" charset="-128"/>
              </a:rPr>
              <a:t>ああ。</a:t>
            </a:r>
            <a:endParaRPr lang="en-US" altLang="ja-JP" sz="800" dirty="0">
              <a:solidFill>
                <a:schemeClr val="tx1">
                  <a:lumMod val="85000"/>
                  <a:lumOff val="15000"/>
                </a:schemeClr>
              </a:solidFill>
              <a:latin typeface="ＭＳ Ｐ明朝" panose="02020600040205080304" pitchFamily="18" charset="-128"/>
              <a:ea typeface="ＭＳ Ｐ明朝" panose="02020600040205080304" pitchFamily="18" charset="-128"/>
            </a:endParaRPr>
          </a:p>
        </p:txBody>
      </p:sp>
      <p:sp>
        <p:nvSpPr>
          <p:cNvPr id="65" name="テキスト ボックス 64"/>
          <p:cNvSpPr txBox="1"/>
          <p:nvPr/>
        </p:nvSpPr>
        <p:spPr>
          <a:xfrm>
            <a:off x="343358" y="7637364"/>
            <a:ext cx="3638101" cy="487313"/>
          </a:xfrm>
          <a:prstGeom prst="rect">
            <a:avLst/>
          </a:prstGeom>
          <a:noFill/>
        </p:spPr>
        <p:txBody>
          <a:bodyPr wrap="square" numCol="1" rtlCol="0">
            <a:spAutoFit/>
          </a:bodyPr>
          <a:lstStyle/>
          <a:p>
            <a:pPr>
              <a:spcAft>
                <a:spcPts val="200"/>
              </a:spcAft>
            </a:pP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日時 ： </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2014</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年</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6</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月</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6</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日 （金）　</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10:00</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16</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a:t>
            </a:r>
            <a:r>
              <a:rPr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rPr>
              <a:t>00</a:t>
            </a:r>
          </a:p>
          <a:p>
            <a:r>
              <a:rPr kumimoji="1"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場所 ： </a:t>
            </a:r>
            <a:r>
              <a:rPr kumimoji="1" lang="ja-JP" altLang="en-US" sz="800" dirty="0" err="1" smtClean="0">
                <a:solidFill>
                  <a:schemeClr val="tx1">
                    <a:lumMod val="85000"/>
                    <a:lumOff val="15000"/>
                  </a:schemeClr>
                </a:solidFill>
                <a:latin typeface="ＭＳ 明朝" panose="02020609040205080304" pitchFamily="17" charset="-128"/>
                <a:ea typeface="ＭＳ 明朝" panose="02020609040205080304" pitchFamily="17" charset="-128"/>
              </a:rPr>
              <a:t>あ</a:t>
            </a:r>
            <a:r>
              <a:rPr kumimoji="1"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ああああああああああああ</a:t>
            </a:r>
            <a:endParaRPr kumimoji="1" lang="en-US" altLang="ja-JP" sz="800" dirty="0" smtClean="0">
              <a:solidFill>
                <a:schemeClr val="tx1">
                  <a:lumMod val="85000"/>
                  <a:lumOff val="15000"/>
                </a:schemeClr>
              </a:solidFill>
              <a:latin typeface="ＭＳ 明朝" panose="02020609040205080304" pitchFamily="17" charset="-128"/>
              <a:ea typeface="ＭＳ 明朝" panose="02020609040205080304" pitchFamily="17" charset="-128"/>
            </a:endParaRPr>
          </a:p>
          <a:p>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お申し込み方法 ：</a:t>
            </a:r>
            <a:r>
              <a:rPr lang="ja-JP" altLang="en-US" sz="800" dirty="0">
                <a:solidFill>
                  <a:schemeClr val="tx1">
                    <a:lumMod val="85000"/>
                    <a:lumOff val="15000"/>
                  </a:schemeClr>
                </a:solidFill>
                <a:latin typeface="ＭＳ 明朝" panose="02020609040205080304" pitchFamily="17" charset="-128"/>
                <a:ea typeface="ＭＳ 明朝" panose="02020609040205080304" pitchFamily="17" charset="-128"/>
              </a:rPr>
              <a:t>ああああああ</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ああ</a:t>
            </a:r>
            <a:r>
              <a:rPr lang="ja-JP" altLang="en-US" sz="800" dirty="0">
                <a:solidFill>
                  <a:schemeClr val="tx1">
                    <a:lumMod val="85000"/>
                    <a:lumOff val="15000"/>
                  </a:schemeClr>
                </a:solidFill>
                <a:latin typeface="ＭＳ 明朝" panose="02020609040205080304" pitchFamily="17" charset="-128"/>
                <a:ea typeface="ＭＳ 明朝" panose="02020609040205080304" pitchFamily="17" charset="-128"/>
              </a:rPr>
              <a:t>ああああああ</a:t>
            </a:r>
            <a:r>
              <a:rPr lang="ja-JP" altLang="en-US" sz="800" dirty="0" smtClean="0">
                <a:solidFill>
                  <a:schemeClr val="tx1">
                    <a:lumMod val="85000"/>
                    <a:lumOff val="15000"/>
                  </a:schemeClr>
                </a:solidFill>
                <a:latin typeface="ＭＳ 明朝" panose="02020609040205080304" pitchFamily="17" charset="-128"/>
                <a:ea typeface="ＭＳ 明朝" panose="02020609040205080304" pitchFamily="17" charset="-128"/>
              </a:rPr>
              <a:t>ああ</a:t>
            </a:r>
            <a:endParaRPr lang="en-US" altLang="ja-JP" sz="800" dirty="0">
              <a:solidFill>
                <a:schemeClr val="tx1">
                  <a:lumMod val="85000"/>
                  <a:lumOff val="15000"/>
                </a:schemeClr>
              </a:solidFill>
              <a:latin typeface="ＭＳ 明朝" panose="02020609040205080304" pitchFamily="17" charset="-128"/>
              <a:ea typeface="ＭＳ 明朝" panose="02020609040205080304" pitchFamily="17" charset="-128"/>
            </a:endParaRPr>
          </a:p>
        </p:txBody>
      </p:sp>
      <p:sp>
        <p:nvSpPr>
          <p:cNvPr id="155" name="テキスト ボックス 154"/>
          <p:cNvSpPr txBox="1"/>
          <p:nvPr/>
        </p:nvSpPr>
        <p:spPr>
          <a:xfrm>
            <a:off x="282342" y="5419345"/>
            <a:ext cx="3420000" cy="400110"/>
          </a:xfrm>
          <a:prstGeom prst="rect">
            <a:avLst/>
          </a:prstGeom>
          <a:noFill/>
        </p:spPr>
        <p:txBody>
          <a:bodyPr wrap="square" rtlCol="0">
            <a:spAutoFit/>
          </a:bodyPr>
          <a:lstStyle/>
          <a:p>
            <a:r>
              <a:rPr lang="ja-JP" altLang="en-US" sz="2000" b="1" dirty="0" smtClean="0">
                <a:solidFill>
                  <a:schemeClr val="accent6"/>
                </a:solidFill>
                <a:latin typeface="+mj-ea"/>
                <a:ea typeface="+mj-ea"/>
              </a:rPr>
              <a:t>　　セミナー</a:t>
            </a:r>
            <a:r>
              <a:rPr lang="ja-JP" altLang="en-US" sz="2000" b="1" dirty="0">
                <a:solidFill>
                  <a:schemeClr val="accent6"/>
                </a:solidFill>
                <a:latin typeface="+mj-ea"/>
                <a:ea typeface="+mj-ea"/>
              </a:rPr>
              <a:t>のお知らせ</a:t>
            </a:r>
          </a:p>
        </p:txBody>
      </p:sp>
      <p:sp>
        <p:nvSpPr>
          <p:cNvPr id="26" name="テキスト ボックス 25"/>
          <p:cNvSpPr txBox="1"/>
          <p:nvPr/>
        </p:nvSpPr>
        <p:spPr>
          <a:xfrm>
            <a:off x="3985450" y="5419345"/>
            <a:ext cx="3420000" cy="400110"/>
          </a:xfrm>
          <a:prstGeom prst="rect">
            <a:avLst/>
          </a:prstGeom>
          <a:noFill/>
        </p:spPr>
        <p:txBody>
          <a:bodyPr wrap="square" rtlCol="0">
            <a:spAutoFit/>
          </a:bodyPr>
          <a:lstStyle/>
          <a:p>
            <a:r>
              <a:rPr kumimoji="1" lang="ja-JP" altLang="en-US" sz="2000" b="1" dirty="0" smtClean="0">
                <a:solidFill>
                  <a:schemeClr val="accent6"/>
                </a:solidFill>
                <a:latin typeface="+mj-ea"/>
                <a:ea typeface="+mj-ea"/>
              </a:rPr>
              <a:t>　　おすすめ書籍</a:t>
            </a:r>
            <a:endParaRPr kumimoji="1" lang="ja-JP" altLang="en-US" sz="2000" b="1" dirty="0">
              <a:solidFill>
                <a:schemeClr val="accent6"/>
              </a:solidFill>
              <a:latin typeface="+mj-ea"/>
              <a:ea typeface="+mj-ea"/>
            </a:endParaRPr>
          </a:p>
        </p:txBody>
      </p:sp>
      <p:cxnSp>
        <p:nvCxnSpPr>
          <p:cNvPr id="8" name="直線コネクタ 7"/>
          <p:cNvCxnSpPr/>
          <p:nvPr/>
        </p:nvCxnSpPr>
        <p:spPr>
          <a:xfrm>
            <a:off x="343358" y="5819453"/>
            <a:ext cx="3312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66" name="直線コネクタ 65"/>
          <p:cNvCxnSpPr/>
          <p:nvPr/>
        </p:nvCxnSpPr>
        <p:spPr>
          <a:xfrm>
            <a:off x="4071758" y="5817680"/>
            <a:ext cx="3312000" cy="0"/>
          </a:xfrm>
          <a:prstGeom prst="line">
            <a:avLst/>
          </a:prstGeom>
          <a:ln>
            <a:solidFill>
              <a:srgbClr val="002060"/>
            </a:solidFill>
          </a:ln>
        </p:spPr>
        <p:style>
          <a:lnRef idx="1">
            <a:schemeClr val="accent1"/>
          </a:lnRef>
          <a:fillRef idx="0">
            <a:schemeClr val="accent1"/>
          </a:fillRef>
          <a:effectRef idx="0">
            <a:schemeClr val="accent1"/>
          </a:effectRef>
          <a:fontRef idx="minor">
            <a:schemeClr val="tx1"/>
          </a:fontRef>
        </p:style>
      </p:cxnSp>
      <p:pic>
        <p:nvPicPr>
          <p:cNvPr id="21" name="図 20"/>
          <p:cNvPicPr>
            <a:picLocks noChangeAspect="1"/>
          </p:cNvPicPr>
          <p:nvPr/>
        </p:nvPicPr>
        <p:blipFill>
          <a:blip r:embed="rId3"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377371" y="5513242"/>
            <a:ext cx="320941" cy="296784"/>
          </a:xfrm>
          <a:prstGeom prst="rect">
            <a:avLst/>
          </a:prstGeom>
        </p:spPr>
      </p:pic>
      <p:grpSp>
        <p:nvGrpSpPr>
          <p:cNvPr id="44" name="グループ化 43"/>
          <p:cNvGrpSpPr/>
          <p:nvPr/>
        </p:nvGrpSpPr>
        <p:grpSpPr>
          <a:xfrm>
            <a:off x="4046028" y="5508596"/>
            <a:ext cx="339653" cy="260744"/>
            <a:chOff x="4046028" y="5508596"/>
            <a:chExt cx="339653" cy="260744"/>
          </a:xfrm>
        </p:grpSpPr>
        <p:pic>
          <p:nvPicPr>
            <p:cNvPr id="39" name="図 38"/>
            <p:cNvPicPr>
              <a:picLocks noChangeAspect="1"/>
            </p:cNvPicPr>
            <p:nvPr/>
          </p:nvPicPr>
          <p:blipFill>
            <a:blip r:embed="rId4" cstate="print">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4046028" y="5508596"/>
              <a:ext cx="339653" cy="260744"/>
            </a:xfrm>
            <a:prstGeom prst="rect">
              <a:avLst/>
            </a:prstGeom>
          </p:spPr>
        </p:pic>
        <p:cxnSp>
          <p:nvCxnSpPr>
            <p:cNvPr id="107" name="直線コネクタ 106"/>
            <p:cNvCxnSpPr>
              <a:stCxn id="39" idx="0"/>
            </p:cNvCxnSpPr>
            <p:nvPr/>
          </p:nvCxnSpPr>
          <p:spPr>
            <a:xfrm>
              <a:off x="4215855" y="5508596"/>
              <a:ext cx="5585" cy="253985"/>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pic>
        <p:nvPicPr>
          <p:cNvPr id="9475" name="図 9474"/>
          <p:cNvPicPr>
            <a:picLocks noChangeAspect="1"/>
          </p:cNvPicPr>
          <p:nvPr/>
        </p:nvPicPr>
        <p:blipFill>
          <a:blip r:embed="rId5">
            <a:duotone>
              <a:prstClr val="black"/>
              <a:schemeClr val="accent5">
                <a:tint val="45000"/>
                <a:satMod val="400000"/>
              </a:schemeClr>
            </a:duotone>
            <a:extLst>
              <a:ext uri="{28A0092B-C50C-407E-A947-70E740481C1C}">
                <a14:useLocalDpi xmlns:a14="http://schemas.microsoft.com/office/drawing/2010/main" val="0"/>
              </a:ext>
            </a:extLst>
          </a:blip>
          <a:stretch>
            <a:fillRect/>
          </a:stretch>
        </p:blipFill>
        <p:spPr>
          <a:xfrm>
            <a:off x="378705" y="8735510"/>
            <a:ext cx="230895" cy="278998"/>
          </a:xfrm>
          <a:prstGeom prst="rect">
            <a:avLst/>
          </a:prstGeom>
        </p:spPr>
      </p:pic>
      <p:sp>
        <p:nvSpPr>
          <p:cNvPr id="2" name="正方形/長方形 1"/>
          <p:cNvSpPr/>
          <p:nvPr/>
        </p:nvSpPr>
        <p:spPr>
          <a:xfrm>
            <a:off x="4069999" y="5917515"/>
            <a:ext cx="736064" cy="851545"/>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ja-JP" altLang="en-US" sz="1200" dirty="0" smtClean="0"/>
              <a:t>写真を入れてください</a:t>
            </a:r>
            <a:endParaRPr kumimoji="1" lang="ja-JP" altLang="en-US" sz="1200" dirty="0"/>
          </a:p>
        </p:txBody>
      </p:sp>
      <p:sp>
        <p:nvSpPr>
          <p:cNvPr id="40" name="正方形/長方形 39"/>
          <p:cNvSpPr/>
          <p:nvPr/>
        </p:nvSpPr>
        <p:spPr>
          <a:xfrm>
            <a:off x="6610139" y="8284521"/>
            <a:ext cx="736065" cy="678350"/>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100" dirty="0"/>
              <a:t>写真を入れてください</a:t>
            </a:r>
          </a:p>
        </p:txBody>
      </p:sp>
    </p:spTree>
    <p:extLst>
      <p:ext uri="{BB962C8B-B14F-4D97-AF65-F5344CB8AC3E}">
        <p14:creationId xmlns:p14="http://schemas.microsoft.com/office/powerpoint/2010/main" val="289570943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ユーザー定義 9">
      <a:dk1>
        <a:sysClr val="windowText" lastClr="000000"/>
      </a:dk1>
      <a:lt1>
        <a:sysClr val="window" lastClr="FFFFFF"/>
      </a:lt1>
      <a:dk2>
        <a:srgbClr val="335B74"/>
      </a:dk2>
      <a:lt2>
        <a:srgbClr val="DFE3E5"/>
      </a:lt2>
      <a:accent1>
        <a:srgbClr val="0070C0"/>
      </a:accent1>
      <a:accent2>
        <a:srgbClr val="FF6699"/>
      </a:accent2>
      <a:accent3>
        <a:srgbClr val="008000"/>
      </a:accent3>
      <a:accent4>
        <a:srgbClr val="00B0F0"/>
      </a:accent4>
      <a:accent5>
        <a:srgbClr val="0070C0"/>
      </a:accent5>
      <a:accent6>
        <a:srgbClr val="002060"/>
      </a:accent6>
      <a:hlink>
        <a:srgbClr val="FF3300"/>
      </a:hlink>
      <a:folHlink>
        <a:srgbClr val="FF9900"/>
      </a:folHlink>
    </a:clrScheme>
    <a:fontScheme name="Office テーマ">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51.pptx" id="{D8CEF92E-E621-4889-A2C4-D44EA4896D94}" vid="{7BA0B976-7AA0-4750-86DE-53A6EBAC7E76}"/>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51</Template>
  <TotalTime>0</TotalTime>
  <Words>1077</Words>
  <Application>Microsoft Office PowerPoint</Application>
  <PresentationFormat>ユーザー設定</PresentationFormat>
  <Paragraphs>45</Paragraphs>
  <Slides>2</Slides>
  <Notes>1</Notes>
  <HiddenSlides>0</HiddenSlides>
  <MMClips>0</MMClips>
  <ScaleCrop>false</ScaleCrop>
  <HeadingPairs>
    <vt:vector size="4" baseType="variant">
      <vt:variant>
        <vt:lpstr>テーマ</vt:lpstr>
      </vt:variant>
      <vt:variant>
        <vt:i4>1</vt:i4>
      </vt:variant>
      <vt:variant>
        <vt:lpstr>スライド タイトル</vt:lpstr>
      </vt:variant>
      <vt:variant>
        <vt:i4>2</vt:i4>
      </vt:variant>
    </vt:vector>
  </HeadingPairs>
  <TitlesOfParts>
    <vt:vector size="3" baseType="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2014-07-29T11:28:18Z</dcterms:created>
  <dcterms:modified xsi:type="dcterms:W3CDTF">2014-07-29T11:28:27Z</dcterms:modified>
</cp:coreProperties>
</file>