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1" r:id="rId2"/>
    <p:sldId id="260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669E"/>
    <a:srgbClr val="000066"/>
    <a:srgbClr val="DDF6FF"/>
    <a:srgbClr val="BDEEFF"/>
    <a:srgbClr val="0000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9" d="100"/>
          <a:sy n="69" d="100"/>
        </p:scale>
        <p:origin x="-984" y="-48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CB14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23208" y="1"/>
            <a:ext cx="10954127" cy="7775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413979"/>
            <a:ext cx="940790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2069886"/>
            <a:ext cx="940790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6" y="7206808"/>
            <a:ext cx="2454235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7206808"/>
            <a:ext cx="3681354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2" y="7206808"/>
            <a:ext cx="2454235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1090697" rtl="0" eaLnBrk="1" latinLnBrk="0" hangingPunct="1">
        <a:lnSpc>
          <a:spcPct val="90000"/>
        </a:lnSpc>
        <a:spcBef>
          <a:spcPct val="0"/>
        </a:spcBef>
        <a:buNone/>
        <a:defRPr kumimoji="1" sz="52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675" indent="-272675" algn="l" defTabSz="1090697" rtl="0" eaLnBrk="1" latinLnBrk="0" hangingPunct="1">
        <a:lnSpc>
          <a:spcPct val="90000"/>
        </a:lnSpc>
        <a:spcBef>
          <a:spcPts val="1192"/>
        </a:spcBef>
        <a:buFont typeface="Arial" panose="020B0604020202020204" pitchFamily="34" charset="0"/>
        <a:buChar char="•"/>
        <a:defRPr kumimoji="1" sz="3340" kern="1200">
          <a:solidFill>
            <a:schemeClr val="tx1"/>
          </a:solidFill>
          <a:latin typeface="+mn-lt"/>
          <a:ea typeface="+mn-ea"/>
          <a:cs typeface="+mn-cs"/>
        </a:defRPr>
      </a:lvl1pPr>
      <a:lvl2pPr marL="81802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363372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386" kern="1200">
          <a:solidFill>
            <a:schemeClr val="tx1"/>
          </a:solidFill>
          <a:latin typeface="+mn-lt"/>
          <a:ea typeface="+mn-ea"/>
          <a:cs typeface="+mn-cs"/>
        </a:defRPr>
      </a:lvl3pPr>
      <a:lvl4pPr marL="1908720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454068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99941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54476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4090115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63546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1pPr>
      <a:lvl2pPr marL="54534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2pPr>
      <a:lvl3pPr marL="1090697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3pPr>
      <a:lvl4pPr marL="163604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18139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726743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272091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381744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36278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0" y="6333703"/>
            <a:ext cx="109077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2000" b="1" dirty="0" smtClean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BOUTIQUE</a:t>
            </a:r>
            <a:r>
              <a:rPr lang="ja-JP" altLang="en-US" sz="2000" b="1" dirty="0" smtClean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2000" b="1" dirty="0" smtClean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ASKUL</a:t>
            </a:r>
            <a:endParaRPr lang="ja-JP" altLang="en-US" sz="20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8" name="図 17" descr="logo_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451874">
            <a:off x="1284537" y="1903703"/>
            <a:ext cx="8338639" cy="3968168"/>
          </a:xfrm>
          <a:prstGeom prst="rect">
            <a:avLst/>
          </a:prstGeom>
          <a:effectLst>
            <a:glow rad="63500">
              <a:schemeClr val="bg1"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73853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6_2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プレゼンテーション1" id="{9AD041BA-4CAB-4455-AA2B-A3181D049B2A}" vid="{5EB5EAF7-6C03-4B6A-9AD4-FB36CFD8004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110</Words>
  <Application>Microsoft Office PowerPoint</Application>
  <PresentationFormat>ユーザー設定</PresentationFormat>
  <Paragraphs>17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36_2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2014-07-08T05:11:14Z</dcterms:created>
  <dcterms:modified xsi:type="dcterms:W3CDTF">2014-07-08T05:11:20Z</dcterms:modified>
</cp:coreProperties>
</file>