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E1"/>
    <a:srgbClr val="E85ECE"/>
    <a:srgbClr val="FFC000"/>
    <a:srgbClr val="FF9900"/>
    <a:srgbClr val="F098DF"/>
    <a:srgbClr val="FF9BFF"/>
    <a:srgbClr val="FFB7FF"/>
    <a:srgbClr val="FFCCFF"/>
    <a:srgbClr val="FF9999"/>
    <a:srgbClr val="8E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5" d="100"/>
          <a:sy n="55" d="100"/>
        </p:scale>
        <p:origin x="-1992" y="16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haike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7777287" cy="10905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wmf"/><Relationship Id="rId3" Type="http://schemas.openxmlformats.org/officeDocument/2006/relationships/image" Target="../media/image3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17" Type="http://schemas.openxmlformats.org/officeDocument/2006/relationships/image" Target="../media/image16.wmf"/><Relationship Id="rId2" Type="http://schemas.openxmlformats.org/officeDocument/2006/relationships/image" Target="../media/image2.wmf"/><Relationship Id="rId16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microsoft.com/office/2007/relationships/hdphoto" Target="../media/hdphoto1.wdp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19" Type="http://schemas.openxmlformats.org/officeDocument/2006/relationships/image" Target="../media/image18.wmf"/><Relationship Id="rId4" Type="http://schemas.openxmlformats.org/officeDocument/2006/relationships/image" Target="../media/image4.png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ellenetz-dell\AppData\Local\Microsoft\Windows\Temporary Internet Files\Content.IE5\Y631N2FU\MC90042480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13322">
            <a:off x="1210041" y="4094560"/>
            <a:ext cx="5515736" cy="5818799"/>
          </a:xfrm>
          <a:prstGeom prst="rect">
            <a:avLst/>
          </a:prstGeom>
          <a:noFill/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88" y="2845588"/>
            <a:ext cx="1177687" cy="1651329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879866" y="3040665"/>
            <a:ext cx="40158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日時：</a:t>
            </a:r>
            <a:r>
              <a:rPr kumimoji="1" lang="en-US" altLang="ja-JP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r>
              <a:rPr kumimoji="1"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土曜日</a:t>
            </a:r>
            <a:r>
              <a:rPr kumimoji="1" lang="en-US" altLang="ja-JP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kumimoji="1" lang="en-US" altLang="ja-JP" sz="2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　</a:t>
            </a:r>
            <a:r>
              <a:rPr kumimoji="1" lang="en-US" altLang="ja-JP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PM5:00~</a:t>
            </a:r>
            <a:r>
              <a:rPr lang="ja-JP" altLang="en-US" sz="28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場所：豊洲広場</a:t>
            </a:r>
            <a:endParaRPr kumimoji="1" lang="ja-JP" altLang="en-US" sz="28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209442" y="7401033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夕涼みコンサート</a:t>
            </a:r>
            <a:endParaRPr lang="en-US" altLang="ja-JP" sz="3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619811" y="6681667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カラオケ大会</a:t>
            </a:r>
            <a:endParaRPr lang="en-US" altLang="ja-JP" sz="3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264746" y="5242935"/>
            <a:ext cx="33570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</a:t>
            </a:r>
            <a:r>
              <a:rPr lang="ja-JP" altLang="en-US" sz="3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級グルメ屋台村</a:t>
            </a:r>
            <a:endParaRPr lang="en-US" altLang="ja-JP" sz="3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grayscl/>
            <a:lum bright="100000" contrast="2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99" y="930477"/>
            <a:ext cx="6999376" cy="1970584"/>
          </a:xfrm>
          <a:prstGeom prst="rect">
            <a:avLst/>
          </a:prstGeom>
        </p:spPr>
      </p:pic>
      <p:sp>
        <p:nvSpPr>
          <p:cNvPr id="20" name="正方形/長方形 19"/>
          <p:cNvSpPr/>
          <p:nvPr/>
        </p:nvSpPr>
        <p:spPr>
          <a:xfrm>
            <a:off x="2179627" y="387379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アスクル商店街主催</a:t>
            </a:r>
            <a:endParaRPr lang="en-US" altLang="ja-JP" sz="2800" b="1" dirty="0" smtClean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95" y="8277059"/>
            <a:ext cx="775990" cy="800022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83" y="9659590"/>
            <a:ext cx="1091846" cy="845772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164" y="371082"/>
            <a:ext cx="866409" cy="46999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857" y="3558151"/>
            <a:ext cx="958612" cy="104973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242" y="3770571"/>
            <a:ext cx="378472" cy="69489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993" y="9227497"/>
            <a:ext cx="659453" cy="1354613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0001">
            <a:off x="1648501" y="359238"/>
            <a:ext cx="462728" cy="59611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96" y="5194103"/>
            <a:ext cx="1285272" cy="1277866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047" y="6997663"/>
            <a:ext cx="815298" cy="1086706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114" y="7942579"/>
            <a:ext cx="839675" cy="833628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16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0952" y="342003"/>
            <a:ext cx="506979" cy="510229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908378" y="342003"/>
            <a:ext cx="506979" cy="510229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03" y="2979578"/>
            <a:ext cx="1458912" cy="1636857"/>
          </a:xfrm>
          <a:prstGeom prst="rect">
            <a:avLst/>
          </a:prstGeom>
          <a:gradFill>
            <a:gsLst>
              <a:gs pos="65000">
                <a:schemeClr val="accent4">
                  <a:lumMod val="60000"/>
                  <a:lumOff val="4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</a:gradFill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017" y="4828637"/>
            <a:ext cx="1331366" cy="963778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1410186" y="10169785"/>
            <a:ext cx="49552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1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駐車場はご用意しておりません。公共交通機関をご利用ください。</a:t>
            </a:r>
            <a:endParaRPr kumimoji="1" lang="en-US" altLang="ja-JP" sz="1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102409" y="9646565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皆様、ふるってご参加ください！</a:t>
            </a:r>
            <a:endParaRPr lang="en-US" altLang="ja-JP" sz="28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209442" y="8120400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ちびっこ花火大会</a:t>
            </a:r>
            <a:endParaRPr lang="en-US" altLang="ja-JP" sz="3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1" name="図 6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592" y="6204681"/>
            <a:ext cx="1227290" cy="1173072"/>
          </a:xfrm>
          <a:prstGeom prst="rect">
            <a:avLst/>
          </a:prstGeom>
        </p:spPr>
      </p:pic>
      <p:sp>
        <p:nvSpPr>
          <p:cNvPr id="37" name="正方形/長方形 36"/>
          <p:cNvSpPr/>
          <p:nvPr/>
        </p:nvSpPr>
        <p:spPr>
          <a:xfrm>
            <a:off x="2824995" y="5962301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b="1" dirty="0" smtClean="0">
                <a:solidFill>
                  <a:srgbClr val="7030A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盆踊り大会</a:t>
            </a:r>
            <a:endParaRPr lang="en-US" altLang="ja-JP" sz="3200" b="1" dirty="0" smtClean="0">
              <a:solidFill>
                <a:srgbClr val="7030A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4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4.potx" id="{8421E573-1620-453D-900A-47797801386C}" vid="{091B5D83-E89C-461B-9A57-9573639EA3E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154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34_2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2014-07-08T05:05:59Z</dcterms:created>
  <dcterms:modified xsi:type="dcterms:W3CDTF">2014-07-08T05:06:05Z</dcterms:modified>
</cp:coreProperties>
</file>