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3E0000"/>
    <a:srgbClr val="FFC000"/>
    <a:srgbClr val="CC3300"/>
    <a:srgbClr val="460000"/>
    <a:srgbClr val="EE00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E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46"/>
            <a:ext cx="8140700" cy="10911159"/>
          </a:xfrm>
          <a:prstGeom prst="rect">
            <a:avLst/>
          </a:prstGeom>
        </p:spPr>
      </p:pic>
      <p:pic>
        <p:nvPicPr>
          <p:cNvPr id="4" name="図 3" descr="BEER_I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3462" flipH="1">
            <a:off x="779979" y="2137630"/>
            <a:ext cx="3080612" cy="3898994"/>
          </a:xfrm>
          <a:prstGeom prst="rect">
            <a:avLst/>
          </a:prstGeom>
        </p:spPr>
      </p:pic>
      <p:pic>
        <p:nvPicPr>
          <p:cNvPr id="3" name="図 2" descr="BEER_IL.pn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1316">
            <a:off x="3392629" y="907404"/>
            <a:ext cx="3713015" cy="469939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052396" y="8689892"/>
            <a:ext cx="23059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2400" dirty="0" smtClean="0">
                <a:solidFill>
                  <a:schemeClr val="bg1"/>
                </a:solidFill>
              </a:rPr>
              <a:t>　</a:t>
            </a:r>
            <a:r>
              <a:rPr kumimoji="1" lang="en-US" altLang="ja-JP" sz="7200" b="1" dirty="0" smtClean="0">
                <a:solidFill>
                  <a:schemeClr val="bg1"/>
                </a:solidFill>
              </a:rPr>
              <a:t>350</a:t>
            </a:r>
            <a:r>
              <a:rPr kumimoji="1" lang="ja-JP" altLang="en-US" sz="4000" b="1" dirty="0" smtClean="0">
                <a:solidFill>
                  <a:schemeClr val="bg1"/>
                </a:solidFill>
              </a:rPr>
              <a:t>円</a:t>
            </a:r>
            <a:endParaRPr kumimoji="1" lang="en-US" altLang="ja-JP" sz="7200" b="1" dirty="0" smtClean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2926" y="8816883"/>
            <a:ext cx="24673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>
                <a:solidFill>
                  <a:schemeClr val="accent4"/>
                </a:solidFill>
                <a:latin typeface="ＭＳ Ｐゴシック"/>
                <a:cs typeface="ＭＳ Ｐゴシック"/>
              </a:rPr>
              <a:t>１７：００</a:t>
            </a:r>
            <a:endParaRPr lang="en-US" altLang="ja-JP" sz="3200" dirty="0">
              <a:solidFill>
                <a:schemeClr val="accent4"/>
              </a:solidFill>
              <a:latin typeface="ＭＳ Ｐゴシック"/>
              <a:cs typeface="ＭＳ Ｐゴシック"/>
            </a:endParaRPr>
          </a:p>
          <a:p>
            <a:r>
              <a:rPr lang="ja-JP" altLang="en-US" sz="3200" dirty="0" smtClean="0">
                <a:solidFill>
                  <a:schemeClr val="accent4"/>
                </a:solidFill>
                <a:latin typeface="ＭＳ Ｐゴシック"/>
                <a:cs typeface="ＭＳ Ｐゴシック"/>
              </a:rPr>
              <a:t>　　</a:t>
            </a:r>
            <a:r>
              <a:rPr lang="en-US" altLang="ja-JP" sz="3200" dirty="0" smtClean="0">
                <a:solidFill>
                  <a:schemeClr val="accent4"/>
                </a:solidFill>
                <a:latin typeface="ＭＳ Ｐゴシック"/>
                <a:cs typeface="ＭＳ Ｐゴシック"/>
              </a:rPr>
              <a:t>〜</a:t>
            </a:r>
            <a:r>
              <a:rPr lang="ja-JP" altLang="en-US" sz="3200" dirty="0" smtClean="0">
                <a:solidFill>
                  <a:schemeClr val="accent4"/>
                </a:solidFill>
                <a:latin typeface="ＭＳ Ｐゴシック"/>
                <a:cs typeface="ＭＳ Ｐゴシック"/>
              </a:rPr>
              <a:t>１９：００</a:t>
            </a:r>
            <a:endParaRPr kumimoji="1" lang="ja-JP" altLang="en-US" sz="2800" dirty="0">
              <a:solidFill>
                <a:schemeClr val="accent4"/>
              </a:solidFill>
            </a:endParaRPr>
          </a:p>
        </p:txBody>
      </p:sp>
      <p:pic>
        <p:nvPicPr>
          <p:cNvPr id="9" name="図 8" descr="ILOVEBEE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76" y="6283421"/>
            <a:ext cx="7340200" cy="1489900"/>
          </a:xfrm>
          <a:prstGeom prst="rect">
            <a:avLst/>
          </a:prstGeom>
          <a:effectLst>
            <a:outerShdw dist="88900" dir="2700000" algn="tl" rotWithShape="0">
              <a:schemeClr val="bg1"/>
            </a:outerShdw>
          </a:effectLst>
        </p:spPr>
      </p:pic>
      <p:grpSp>
        <p:nvGrpSpPr>
          <p:cNvPr id="38" name="図形グループ 37"/>
          <p:cNvGrpSpPr/>
          <p:nvPr/>
        </p:nvGrpSpPr>
        <p:grpSpPr>
          <a:xfrm>
            <a:off x="507940" y="7764663"/>
            <a:ext cx="6857182" cy="997725"/>
            <a:chOff x="507940" y="7601385"/>
            <a:chExt cx="6857182" cy="997725"/>
          </a:xfrm>
        </p:grpSpPr>
        <p:sp>
          <p:nvSpPr>
            <p:cNvPr id="11" name="円/楕円 10"/>
            <p:cNvSpPr/>
            <p:nvPr/>
          </p:nvSpPr>
          <p:spPr>
            <a:xfrm>
              <a:off x="507940" y="7601385"/>
              <a:ext cx="997725" cy="997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0" dirty="0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1183683" y="7601385"/>
              <a:ext cx="997725" cy="997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0" dirty="0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1859426" y="7601385"/>
              <a:ext cx="997725" cy="997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0" dirty="0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2535169" y="7601385"/>
              <a:ext cx="997725" cy="997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0" dirty="0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3210912" y="7601385"/>
              <a:ext cx="997725" cy="997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0" dirty="0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4340171" y="7601385"/>
              <a:ext cx="997725" cy="997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0" dirty="0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5015913" y="7601385"/>
              <a:ext cx="997725" cy="997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0" dirty="0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5691655" y="7601385"/>
              <a:ext cx="997725" cy="997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0" dirty="0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6367397" y="7601385"/>
              <a:ext cx="997725" cy="997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0" dirty="0"/>
            </a:p>
          </p:txBody>
        </p:sp>
      </p:grpSp>
      <p:grpSp>
        <p:nvGrpSpPr>
          <p:cNvPr id="48" name="図形グループ 47"/>
          <p:cNvGrpSpPr/>
          <p:nvPr/>
        </p:nvGrpSpPr>
        <p:grpSpPr>
          <a:xfrm>
            <a:off x="625411" y="7721712"/>
            <a:ext cx="6649217" cy="1015663"/>
            <a:chOff x="625411" y="7540292"/>
            <a:chExt cx="6649217" cy="1015663"/>
          </a:xfrm>
        </p:grpSpPr>
        <p:sp>
          <p:nvSpPr>
            <p:cNvPr id="39" name="正方形/長方形 38"/>
            <p:cNvSpPr/>
            <p:nvPr/>
          </p:nvSpPr>
          <p:spPr>
            <a:xfrm>
              <a:off x="625411" y="7540292"/>
              <a:ext cx="804953" cy="1015663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ja-JP" sz="6000" b="1" dirty="0">
                  <a:solidFill>
                    <a:schemeClr val="accent4">
                      <a:lumMod val="50000"/>
                    </a:schemeClr>
                  </a:solidFill>
                  <a:latin typeface="メイリオ"/>
                  <a:ea typeface="メイリオ"/>
                  <a:cs typeface="メイリオ"/>
                </a:rPr>
                <a:t>H</a:t>
              </a:r>
              <a:endParaRPr lang="ja-JP" altLang="en-US" sz="6000" b="1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326513" y="7540292"/>
              <a:ext cx="754233" cy="1015663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ja-JP" sz="6000" b="1" dirty="0">
                  <a:solidFill>
                    <a:schemeClr val="accent4">
                      <a:lumMod val="50000"/>
                    </a:schemeClr>
                  </a:solidFill>
                  <a:latin typeface="メイリオ"/>
                  <a:ea typeface="メイリオ"/>
                  <a:cs typeface="メイリオ"/>
                </a:rPr>
                <a:t>A</a:t>
              </a:r>
              <a:endParaRPr lang="ja-JP" altLang="en-US" sz="6000" b="1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2022920" y="7540292"/>
              <a:ext cx="712906" cy="1015663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ja-JP" sz="6000" b="1" dirty="0" smtClean="0">
                  <a:solidFill>
                    <a:schemeClr val="accent4">
                      <a:lumMod val="50000"/>
                    </a:schemeClr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6000" b="1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2698663" y="7540292"/>
              <a:ext cx="712906" cy="1015663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ja-JP" sz="6000" b="1" dirty="0" smtClean="0">
                  <a:solidFill>
                    <a:schemeClr val="accent4">
                      <a:lumMod val="50000"/>
                    </a:schemeClr>
                  </a:solidFill>
                  <a:latin typeface="メイリオ"/>
                  <a:ea typeface="メイリオ"/>
                  <a:cs typeface="メイリオ"/>
                </a:rPr>
                <a:t>P</a:t>
              </a:r>
              <a:endParaRPr lang="ja-JP" altLang="en-US" sz="6000" b="1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3368395" y="7540292"/>
              <a:ext cx="724928" cy="1015663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ja-JP" sz="6000" b="1" dirty="0">
                  <a:solidFill>
                    <a:schemeClr val="accent4">
                      <a:lumMod val="50000"/>
                    </a:schemeClr>
                  </a:solidFill>
                  <a:latin typeface="メイリオ"/>
                  <a:ea typeface="メイリオ"/>
                  <a:cs typeface="メイリオ"/>
                </a:rPr>
                <a:t>Y</a:t>
              </a:r>
              <a:endParaRPr lang="ja-JP" altLang="en-US" sz="6000" b="1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4457642" y="7540292"/>
              <a:ext cx="804953" cy="1015663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ja-JP" sz="6000" b="1" dirty="0">
                  <a:solidFill>
                    <a:schemeClr val="accent4">
                      <a:lumMod val="50000"/>
                    </a:schemeClr>
                  </a:solidFill>
                  <a:latin typeface="メイリオ"/>
                  <a:ea typeface="メイリオ"/>
                  <a:cs typeface="メイリオ"/>
                </a:rPr>
                <a:t>H</a:t>
              </a:r>
              <a:endParaRPr lang="ja-JP" altLang="en-US" sz="6000" b="1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5135261" y="7540292"/>
              <a:ext cx="801196" cy="1015663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ja-JP" sz="6000" b="1" dirty="0">
                  <a:solidFill>
                    <a:schemeClr val="accent4">
                      <a:lumMod val="50000"/>
                    </a:schemeClr>
                  </a:solidFill>
                  <a:latin typeface="メイリオ"/>
                  <a:ea typeface="メイリオ"/>
                  <a:cs typeface="メイリオ"/>
                </a:rPr>
                <a:t>O</a:t>
              </a:r>
              <a:endParaRPr lang="ja-JP" altLang="en-US" sz="6000" b="1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818142" y="7540292"/>
              <a:ext cx="786919" cy="1015663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ja-JP" sz="6000" b="1" dirty="0" smtClean="0">
                  <a:solidFill>
                    <a:schemeClr val="accent4">
                      <a:lumMod val="50000"/>
                    </a:schemeClr>
                  </a:solidFill>
                  <a:latin typeface="メイリオ"/>
                  <a:ea typeface="メイリオ"/>
                  <a:cs typeface="メイリオ"/>
                </a:rPr>
                <a:t>U</a:t>
              </a:r>
              <a:endParaRPr lang="ja-JP" altLang="en-US" sz="6000" b="1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500057" y="7540292"/>
              <a:ext cx="774571" cy="1015663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ja-JP" sz="6000" b="1" dirty="0" smtClean="0">
                  <a:solidFill>
                    <a:schemeClr val="accent4">
                      <a:lumMod val="50000"/>
                    </a:schemeClr>
                  </a:solidFill>
                  <a:latin typeface="メイリオ"/>
                  <a:ea typeface="メイリオ"/>
                  <a:cs typeface="メイリオ"/>
                </a:rPr>
                <a:t>R</a:t>
              </a:r>
              <a:endParaRPr lang="ja-JP" altLang="en-US" sz="6000" b="1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sp>
        <p:nvSpPr>
          <p:cNvPr id="49" name="正方形/長方形 48"/>
          <p:cNvSpPr/>
          <p:nvPr/>
        </p:nvSpPr>
        <p:spPr>
          <a:xfrm>
            <a:off x="2984620" y="8924757"/>
            <a:ext cx="2372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</a:rPr>
              <a:t>生ビール</a:t>
            </a:r>
            <a:r>
              <a:rPr lang="en-US" altLang="ja-JP" sz="3200" dirty="0">
                <a:solidFill>
                  <a:schemeClr val="bg1"/>
                </a:solidFill>
              </a:rPr>
              <a:t>1</a:t>
            </a:r>
            <a:r>
              <a:rPr lang="ja-JP" altLang="en-US" sz="3200" dirty="0" smtClean="0">
                <a:solidFill>
                  <a:schemeClr val="bg1"/>
                </a:solidFill>
              </a:rPr>
              <a:t>杯</a:t>
            </a:r>
            <a:endParaRPr lang="en-US" altLang="ja-JP" sz="3200" dirty="0" smtClean="0">
              <a:solidFill>
                <a:schemeClr val="bg1"/>
              </a:solidFill>
            </a:endParaRPr>
          </a:p>
          <a:p>
            <a:r>
              <a:rPr lang="en-US" altLang="ja-JP" sz="1600" dirty="0">
                <a:solidFill>
                  <a:schemeClr val="bg1"/>
                </a:solidFill>
              </a:rPr>
              <a:t>※</a:t>
            </a:r>
            <a:r>
              <a:rPr lang="ja-JP" altLang="en-US" sz="1600" dirty="0">
                <a:solidFill>
                  <a:schemeClr val="bg1"/>
                </a:solidFill>
              </a:rPr>
              <a:t>おつまみ</a:t>
            </a:r>
            <a:r>
              <a:rPr lang="ja-JP" altLang="en-US" sz="1600" dirty="0" smtClean="0">
                <a:solidFill>
                  <a:schemeClr val="bg1"/>
                </a:solidFill>
              </a:rPr>
              <a:t>一品付き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51" name="表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846146"/>
              </p:ext>
            </p:extLst>
          </p:nvPr>
        </p:nvGraphicFramePr>
        <p:xfrm>
          <a:off x="-2" y="9977951"/>
          <a:ext cx="7775576" cy="870803"/>
        </p:xfrm>
        <a:graphic>
          <a:graphicData uri="http://schemas.openxmlformats.org/drawingml/2006/table">
            <a:tbl>
              <a:tblPr/>
              <a:tblGrid>
                <a:gridCol w="3029506"/>
                <a:gridCol w="4746070"/>
              </a:tblGrid>
              <a:tr h="87080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居酒屋アスクル</a:t>
                      </a:r>
                      <a:endParaRPr lang="en-US" altLang="ja-JP" sz="28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東京都豊洲３－２－３　</a:t>
                      </a:r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03‐1234‐1111</a:t>
                      </a: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17:00</a:t>
                      </a: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～</a:t>
                      </a:r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23:00</a:t>
                      </a: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74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130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2014-07-29T11:30:42Z</dcterms:created>
  <dcterms:modified xsi:type="dcterms:W3CDTF">2014-07-29T11:30:48Z</dcterms:modified>
</cp:coreProperties>
</file>