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2" r:id="rId2"/>
    <p:sldId id="263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D30"/>
    <a:srgbClr val="CD0031"/>
    <a:srgbClr val="E5FAFF"/>
    <a:srgbClr val="0000FF"/>
    <a:srgbClr val="99FF66"/>
    <a:srgbClr val="F3FFF3"/>
    <a:srgbClr val="00CC00"/>
    <a:srgbClr val="FFFFCC"/>
    <a:srgbClr val="FDCF27"/>
    <a:srgbClr val="E7FF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84E427A-3D55-4303-BF80-6455036E1DE7}" styleName="テーマ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E3FDE45-AF77-4B5C-9715-49D594BDF05E}" styleName="淡色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1194" y="-9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5" r:id="rId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461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特売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7713" cy="7775575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>
            <a:off x="0" y="5520658"/>
            <a:ext cx="10907713" cy="22549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　　　　</a:t>
            </a:r>
            <a:endParaRPr kumimoji="1" lang="ja-JP" altLang="en-US" dirty="0"/>
          </a:p>
        </p:txBody>
      </p:sp>
      <p:sp>
        <p:nvSpPr>
          <p:cNvPr id="17" name="角丸四角形 16"/>
          <p:cNvSpPr/>
          <p:nvPr/>
        </p:nvSpPr>
        <p:spPr>
          <a:xfrm>
            <a:off x="8070890" y="5670955"/>
            <a:ext cx="2513732" cy="1675746"/>
          </a:xfrm>
          <a:prstGeom prst="roundRect">
            <a:avLst>
              <a:gd name="adj" fmla="val 7143"/>
            </a:avLst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地図を入れて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ください。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41520" y="6998510"/>
            <a:ext cx="211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http://</a:t>
            </a:r>
            <a:r>
              <a:rPr lang="en-US" altLang="ja-JP" sz="1200" b="1" dirty="0" err="1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www.askult.com</a:t>
            </a:r>
            <a:endParaRPr kumimoji="1" lang="en-US" altLang="ja-JP" sz="1200" b="1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461925" y="5785464"/>
            <a:ext cx="243468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〒</a:t>
            </a:r>
            <a:r>
              <a:rPr kumimoji="1" lang="en-US" altLang="ja-JP" sz="1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135-0061</a:t>
            </a:r>
          </a:p>
          <a:p>
            <a:r>
              <a:rPr kumimoji="1" lang="ja-JP" altLang="en-US" sz="1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東京都</a:t>
            </a:r>
            <a:r>
              <a:rPr lang="ja-JP" altLang="en-US" sz="1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江東区豊洲</a:t>
            </a:r>
            <a:r>
              <a:rPr lang="en-US" altLang="ja-JP" sz="1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3-2-3</a:t>
            </a:r>
            <a:endParaRPr kumimoji="1" lang="en-US" altLang="ja-JP" sz="1600" b="1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939861" y="6633821"/>
            <a:ext cx="1962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03-1234-1111</a:t>
            </a:r>
            <a:endParaRPr kumimoji="1" lang="ja-JP" altLang="en-US" sz="18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5514336" y="6666698"/>
            <a:ext cx="492443" cy="276999"/>
            <a:chOff x="8133034" y="6661112"/>
            <a:chExt cx="492443" cy="276999"/>
          </a:xfrm>
        </p:grpSpPr>
        <p:sp>
          <p:nvSpPr>
            <p:cNvPr id="7" name="角丸四角形 6"/>
            <p:cNvSpPr/>
            <p:nvPr/>
          </p:nvSpPr>
          <p:spPr>
            <a:xfrm>
              <a:off x="8151909" y="6692899"/>
              <a:ext cx="419100" cy="223655"/>
            </a:xfrm>
            <a:prstGeom prst="roundRect">
              <a:avLst/>
            </a:prstGeom>
            <a:solidFill>
              <a:srgbClr val="FFFFFF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8133034" y="6661112"/>
              <a:ext cx="49244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TEL</a:t>
              </a:r>
              <a:endPara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" name="図形グループ 17"/>
          <p:cNvGrpSpPr/>
          <p:nvPr/>
        </p:nvGrpSpPr>
        <p:grpSpPr>
          <a:xfrm>
            <a:off x="5487163" y="6396344"/>
            <a:ext cx="492443" cy="276999"/>
            <a:chOff x="7947847" y="6606658"/>
            <a:chExt cx="492443" cy="276999"/>
          </a:xfrm>
        </p:grpSpPr>
        <p:sp>
          <p:nvSpPr>
            <p:cNvPr id="45" name="角丸四角形 44"/>
            <p:cNvSpPr/>
            <p:nvPr/>
          </p:nvSpPr>
          <p:spPr>
            <a:xfrm>
              <a:off x="7981432" y="6629443"/>
              <a:ext cx="419100" cy="223655"/>
            </a:xfrm>
            <a:prstGeom prst="roundRect">
              <a:avLst/>
            </a:prstGeom>
            <a:solidFill>
              <a:srgbClr val="FFFFFF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7947847" y="6606658"/>
              <a:ext cx="492443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ja-JP" altLang="en-US" sz="12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休業</a:t>
              </a:r>
              <a:endPara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47" name="テキスト ボックス 46"/>
          <p:cNvSpPr txBox="1"/>
          <p:nvPr/>
        </p:nvSpPr>
        <p:spPr>
          <a:xfrm>
            <a:off x="5941268" y="63339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日曜日</a:t>
            </a:r>
            <a:endParaRPr kumimoji="1" lang="ja-JP" altLang="en-US" sz="18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76548" y="5768524"/>
            <a:ext cx="4997582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 smtClean="0">
                <a:solidFill>
                  <a:schemeClr val="accent4"/>
                </a:solidFill>
              </a:rPr>
              <a:t>鮮魚も</a:t>
            </a:r>
            <a:r>
              <a:rPr lang="ja-JP" altLang="en-US" sz="2400" dirty="0" smtClean="0">
                <a:solidFill>
                  <a:schemeClr val="accent4"/>
                </a:solidFill>
              </a:rPr>
              <a:t>！精肉も！野菜も！！！</a:t>
            </a:r>
            <a:endParaRPr kumimoji="1" lang="en-US" altLang="ja-JP" sz="2400" dirty="0" smtClean="0">
              <a:solidFill>
                <a:schemeClr val="accent4"/>
              </a:solidFill>
            </a:endParaRPr>
          </a:p>
          <a:p>
            <a:pPr algn="ctr"/>
            <a:r>
              <a:rPr kumimoji="1" lang="ja-JP" altLang="en-US" sz="2400" dirty="0" smtClean="0">
                <a:solidFill>
                  <a:schemeClr val="accent4"/>
                </a:solidFill>
              </a:rPr>
              <a:t>月一恒例</a:t>
            </a:r>
            <a:r>
              <a:rPr kumimoji="1" lang="en-US" altLang="ja-JP" sz="2400" dirty="0" smtClean="0">
                <a:solidFill>
                  <a:schemeClr val="accent4"/>
                </a:solidFill>
              </a:rPr>
              <a:t> </a:t>
            </a:r>
            <a:r>
              <a:rPr kumimoji="1" lang="en-US" altLang="ja-JP" sz="8000" b="1" dirty="0" smtClean="0">
                <a:solidFill>
                  <a:schemeClr val="accent4"/>
                </a:solidFill>
              </a:rPr>
              <a:t>88</a:t>
            </a:r>
            <a:r>
              <a:rPr kumimoji="1" lang="ja-JP" altLang="en-US" sz="4800" b="1" dirty="0" smtClean="0">
                <a:solidFill>
                  <a:schemeClr val="accent4"/>
                </a:solidFill>
              </a:rPr>
              <a:t>円均一</a:t>
            </a:r>
            <a:r>
              <a:rPr kumimoji="1" lang="en-US" altLang="ja-JP" sz="7200" dirty="0" smtClean="0">
                <a:solidFill>
                  <a:schemeClr val="accent4"/>
                </a:solidFill>
              </a:rPr>
              <a:t>!!</a:t>
            </a:r>
            <a:endParaRPr kumimoji="1" lang="ja-JP" altLang="en-US" sz="72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10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3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3DBC149-FF13-4C0C-8A51-D3CC2AF3D373}" vid="{6D435774-3230-41B9-AF1F-6102583FC8F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</Template>
  <TotalTime>0</TotalTime>
  <Words>144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13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2014-07-29T11:04:44Z</dcterms:created>
  <dcterms:modified xsi:type="dcterms:W3CDTF">2014-07-29T11:04:49Z</dcterms:modified>
</cp:coreProperties>
</file>