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FFCC"/>
    <a:srgbClr val="7B9D97"/>
    <a:srgbClr val="89A7A1"/>
    <a:srgbClr val="896545"/>
    <a:srgbClr val="DD7669"/>
    <a:srgbClr val="274B29"/>
    <a:srgbClr val="39482A"/>
    <a:srgbClr val="9D7B4C"/>
    <a:srgbClr val="E40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380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background" descr="C:\Users\datacheck.M100\Desktop\PPT\thu-vien\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9454"/>
            <a:ext cx="7792254" cy="1093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bg-opacity" descr="C:\Users\datacheck.M100\Desktop\PPT\thu-vien\bg-opacit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17" y="114229"/>
            <a:ext cx="7567613" cy="1071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ｂｇ－left" descr="C:\Users\datacheck.M100\Desktop\PPT\thu-vien\bg-left-to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67" y="200654"/>
            <a:ext cx="2995613" cy="404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bg-left-child" descr="C:\Users\datacheck.M100\Desktop\PPT\thu-vien\bg-left-child-to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57" y="2817708"/>
            <a:ext cx="2781300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bg-right" descr="C:\Users\datacheck.M100\Desktop\PPT\thu-vien\bg-righ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00" y="196117"/>
            <a:ext cx="44450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4-11"/>
          <p:cNvSpPr txBox="1"/>
          <p:nvPr/>
        </p:nvSpPr>
        <p:spPr>
          <a:xfrm>
            <a:off x="427949" y="1569486"/>
            <a:ext cx="2583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800" dirty="0">
                <a:solidFill>
                  <a:schemeClr val="bg1"/>
                </a:solidFill>
                <a:effectLst>
                  <a:outerShdw blurRad="76200" dist="63500" dir="2700000" algn="tl" rotWithShape="0">
                    <a:srgbClr val="84560C">
                      <a:alpha val="40000"/>
                    </a:srgbClr>
                  </a:outerShdw>
                </a:effectLst>
                <a:latin typeface="Stencil Std" pitchFamily="82" charset="0"/>
              </a:rPr>
              <a:t>9</a:t>
            </a:r>
            <a:r>
              <a:rPr lang="ja-JP" altLang="en-US" sz="5400" dirty="0" smtClean="0">
                <a:solidFill>
                  <a:schemeClr val="bg1"/>
                </a:solidFill>
                <a:effectLst>
                  <a:outerShdw blurRad="76200" dist="63500" dir="2700000" algn="tl" rotWithShape="0">
                    <a:srgbClr val="84560C">
                      <a:alpha val="40000"/>
                    </a:srgbClr>
                  </a:outerShdw>
                </a:effectLst>
                <a:latin typeface="HG明朝E" pitchFamily="17" charset="-128"/>
                <a:ea typeface="HG明朝E" pitchFamily="17" charset="-128"/>
              </a:rPr>
              <a:t>月</a:t>
            </a:r>
            <a:r>
              <a:rPr lang="en-US" altLang="ja-JP" sz="5800" dirty="0">
                <a:solidFill>
                  <a:schemeClr val="bg1"/>
                </a:solidFill>
                <a:effectLst>
                  <a:outerShdw blurRad="76200" dist="63500" dir="2700000" algn="tl" rotWithShape="0">
                    <a:srgbClr val="84560C">
                      <a:alpha val="40000"/>
                    </a:srgbClr>
                  </a:outerShdw>
                </a:effectLst>
                <a:latin typeface="Stencil Std" pitchFamily="82" charset="0"/>
              </a:rPr>
              <a:t>1</a:t>
            </a:r>
            <a:r>
              <a:rPr lang="ja-JP" altLang="en-US" sz="5400" dirty="0" smtClean="0">
                <a:solidFill>
                  <a:schemeClr val="bg1"/>
                </a:solidFill>
                <a:effectLst>
                  <a:outerShdw blurRad="76200" dist="63500" dir="2700000" algn="tl" rotWithShape="0">
                    <a:srgbClr val="84560C">
                      <a:alpha val="40000"/>
                    </a:srgbClr>
                  </a:outerShdw>
                </a:effectLst>
                <a:latin typeface="HG明朝E" pitchFamily="17" charset="-128"/>
                <a:ea typeface="HG明朝E" pitchFamily="17" charset="-128"/>
              </a:rPr>
              <a:t>日</a:t>
            </a:r>
            <a:endParaRPr lang="ja-JP" altLang="en-US" sz="5400" dirty="0">
              <a:solidFill>
                <a:schemeClr val="bg1"/>
              </a:solidFill>
              <a:effectLst>
                <a:outerShdw blurRad="76200" dist="63500" dir="2700000" algn="tl" rotWithShape="0">
                  <a:srgbClr val="84560C">
                    <a:alpha val="40000"/>
                  </a:srgbClr>
                </a:outerShdw>
              </a:effectLst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5" name="time-in-out"/>
          <p:cNvSpPr txBox="1"/>
          <p:nvPr/>
        </p:nvSpPr>
        <p:spPr>
          <a:xfrm>
            <a:off x="676778" y="2626636"/>
            <a:ext cx="24526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2400" b="1" dirty="0">
                <a:solidFill>
                  <a:srgbClr val="A35409"/>
                </a:solidFill>
                <a:latin typeface="+mn-ea"/>
              </a:rPr>
              <a:t>【営業時間】</a:t>
            </a:r>
          </a:p>
          <a:p>
            <a:r>
              <a:rPr lang="ja-JP" altLang="en-US" sz="1800" b="1" dirty="0">
                <a:solidFill>
                  <a:srgbClr val="A35409"/>
                </a:solidFill>
                <a:latin typeface="+mn-ea"/>
              </a:rPr>
              <a:t>11:00～</a:t>
            </a:r>
            <a:r>
              <a:rPr lang="ja-JP" altLang="en-US" sz="1800" b="1" dirty="0" smtClean="0">
                <a:solidFill>
                  <a:srgbClr val="A35409"/>
                </a:solidFill>
                <a:latin typeface="+mn-ea"/>
              </a:rPr>
              <a:t>14:00 (</a:t>
            </a:r>
            <a:r>
              <a:rPr lang="ja-JP" altLang="en-US" sz="1800" b="1" dirty="0">
                <a:solidFill>
                  <a:srgbClr val="A35409"/>
                </a:solidFill>
                <a:latin typeface="+mn-ea"/>
              </a:rPr>
              <a:t>L.O)</a:t>
            </a:r>
          </a:p>
          <a:p>
            <a:r>
              <a:rPr lang="ja-JP" altLang="en-US" sz="1800" b="1" dirty="0">
                <a:solidFill>
                  <a:srgbClr val="A35409"/>
                </a:solidFill>
                <a:latin typeface="+mn-ea"/>
              </a:rPr>
              <a:t>17:00～</a:t>
            </a:r>
            <a:r>
              <a:rPr lang="ja-JP" altLang="en-US" sz="1800" b="1" dirty="0" smtClean="0">
                <a:solidFill>
                  <a:srgbClr val="A35409"/>
                </a:solidFill>
                <a:latin typeface="+mn-ea"/>
              </a:rPr>
              <a:t>22:00 （L.O</a:t>
            </a:r>
            <a:r>
              <a:rPr lang="en-US" altLang="ja-JP" sz="1800" b="1" dirty="0" smtClean="0">
                <a:solidFill>
                  <a:srgbClr val="A35409"/>
                </a:solidFill>
                <a:latin typeface="+mn-ea"/>
              </a:rPr>
              <a:t>)</a:t>
            </a:r>
            <a:endParaRPr kumimoji="1" lang="ja-JP" altLang="en-US" sz="1800" dirty="0">
              <a:solidFill>
                <a:srgbClr val="A35409"/>
              </a:solidFill>
            </a:endParaRPr>
          </a:p>
        </p:txBody>
      </p:sp>
      <p:sp>
        <p:nvSpPr>
          <p:cNvPr id="16" name="name-restaurant"/>
          <p:cNvSpPr txBox="1"/>
          <p:nvPr/>
        </p:nvSpPr>
        <p:spPr>
          <a:xfrm>
            <a:off x="3244042" y="2232831"/>
            <a:ext cx="25673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00" dirty="0">
                <a:solidFill>
                  <a:schemeClr val="bg1">
                    <a:lumMod val="95000"/>
                  </a:schemeClr>
                </a:solidFill>
                <a:effectLst>
                  <a:outerShdw blurRad="114300" dist="63500" dir="3000000" sx="101000" sy="101000" algn="tl" rotWithShape="0">
                    <a:srgbClr val="84560C">
                      <a:alpha val="40000"/>
                    </a:srgbClr>
                  </a:outerShdw>
                </a:effectLst>
              </a:rPr>
              <a:t>ビストロアスクル</a:t>
            </a:r>
            <a:endParaRPr kumimoji="1" lang="ja-JP" altLang="en-US" sz="2700" dirty="0">
              <a:solidFill>
                <a:schemeClr val="bg1">
                  <a:lumMod val="95000"/>
                </a:schemeClr>
              </a:solidFill>
              <a:effectLst>
                <a:outerShdw blurRad="114300" dist="63500" dir="3000000" sx="101000" sy="101000" algn="tl" rotWithShape="0">
                  <a:srgbClr val="84560C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contact"/>
          <p:cNvSpPr txBox="1"/>
          <p:nvPr/>
        </p:nvSpPr>
        <p:spPr>
          <a:xfrm>
            <a:off x="3273934" y="2838890"/>
            <a:ext cx="229010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solidFill>
                  <a:srgbClr val="A35409"/>
                </a:solidFill>
              </a:rPr>
              <a:t>東京都江東区豊洲</a:t>
            </a:r>
            <a:r>
              <a:rPr lang="en-US" altLang="ja-JP" sz="1500" dirty="0">
                <a:solidFill>
                  <a:srgbClr val="A35409"/>
                </a:solidFill>
                <a:latin typeface="+mn-ea"/>
              </a:rPr>
              <a:t>3-2-3</a:t>
            </a:r>
          </a:p>
          <a:p>
            <a:r>
              <a:rPr lang="en-US" altLang="ja-JP" sz="1500" dirty="0">
                <a:solidFill>
                  <a:srgbClr val="A35409"/>
                </a:solidFill>
                <a:latin typeface="+mn-ea"/>
              </a:rPr>
              <a:t>TEL: 03-1234-1111</a:t>
            </a:r>
          </a:p>
          <a:p>
            <a:r>
              <a:rPr lang="en-US" altLang="ja-JP" sz="1500" dirty="0">
                <a:solidFill>
                  <a:srgbClr val="A35409"/>
                </a:solidFill>
                <a:latin typeface="+mn-ea"/>
              </a:rPr>
              <a:t>www.</a:t>
            </a:r>
          </a:p>
          <a:p>
            <a:endParaRPr lang="en-US" altLang="ja-JP" sz="1500" dirty="0">
              <a:solidFill>
                <a:srgbClr val="A35409"/>
              </a:solidFill>
            </a:endParaRPr>
          </a:p>
          <a:p>
            <a:endParaRPr kumimoji="1" lang="ja-JP" altLang="en-US" sz="1500" dirty="0">
              <a:solidFill>
                <a:srgbClr val="A35409"/>
              </a:solidFill>
            </a:endParaRPr>
          </a:p>
        </p:txBody>
      </p:sp>
      <p:sp>
        <p:nvSpPr>
          <p:cNvPr id="18" name="MAP"/>
          <p:cNvSpPr/>
          <p:nvPr/>
        </p:nvSpPr>
        <p:spPr>
          <a:xfrm>
            <a:off x="5453641" y="2817708"/>
            <a:ext cx="2063899" cy="1193923"/>
          </a:xfrm>
          <a:prstGeom prst="rect">
            <a:avLst/>
          </a:prstGeom>
          <a:solidFill>
            <a:srgbClr val="F6CD75"/>
          </a:solidFill>
          <a:ln w="66675" cap="rnd" cmpd="dbl">
            <a:solidFill>
              <a:srgbClr val="F6CD75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latin typeface="Adobe Ming Std L" pitchFamily="18" charset="-128"/>
                <a:ea typeface="Adobe Ming Std L" pitchFamily="18" charset="-128"/>
                <a:cs typeface="Arial Unicode MS" pitchFamily="50" charset="-128"/>
              </a:rPr>
              <a:t>MAP</a:t>
            </a:r>
            <a:endParaRPr kumimoji="1" lang="ja-JP" altLang="en-US" dirty="0">
              <a:latin typeface="Adobe Ming Std L" pitchFamily="18" charset="-128"/>
              <a:ea typeface="Adobe Ming Std L" pitchFamily="18" charset="-128"/>
              <a:cs typeface="Arial Unicode MS" pitchFamily="50" charset="-128"/>
            </a:endParaRPr>
          </a:p>
        </p:txBody>
      </p:sp>
      <p:sp>
        <p:nvSpPr>
          <p:cNvPr id="19" name="Access"/>
          <p:cNvSpPr txBox="1"/>
          <p:nvPr/>
        </p:nvSpPr>
        <p:spPr>
          <a:xfrm>
            <a:off x="3254077" y="3589953"/>
            <a:ext cx="8547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solidFill>
                  <a:srgbClr val="A35409"/>
                </a:solidFill>
                <a:latin typeface="+mn-ea"/>
              </a:rPr>
              <a:t>【</a:t>
            </a:r>
            <a:r>
              <a:rPr lang="ja-JP" altLang="en-US" sz="1100" b="1" dirty="0" smtClean="0">
                <a:solidFill>
                  <a:srgbClr val="A35409"/>
                </a:solidFill>
                <a:latin typeface="+mn-ea"/>
              </a:rPr>
              <a:t>ACCESS】</a:t>
            </a:r>
            <a:endParaRPr lang="ja-JP" altLang="en-US" sz="1100" b="1" dirty="0">
              <a:solidFill>
                <a:srgbClr val="A35409"/>
              </a:solidFill>
              <a:latin typeface="+mn-ea"/>
            </a:endParaRPr>
          </a:p>
        </p:txBody>
      </p:sp>
      <p:sp>
        <p:nvSpPr>
          <p:cNvPr id="20" name="access - chi dan\"/>
          <p:cNvSpPr txBox="1"/>
          <p:nvPr/>
        </p:nvSpPr>
        <p:spPr>
          <a:xfrm>
            <a:off x="3269921" y="3823361"/>
            <a:ext cx="2052165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50" dirty="0">
                <a:solidFill>
                  <a:srgbClr val="A35409"/>
                </a:solidFill>
                <a:latin typeface="+mn-ea"/>
              </a:rPr>
              <a:t>東京メトロ豊洲駅1a出口より徒歩5分</a:t>
            </a:r>
          </a:p>
          <a:p>
            <a:endParaRPr kumimoji="1" lang="ja-JP" altLang="en-US" sz="900" dirty="0"/>
          </a:p>
        </p:txBody>
      </p:sp>
      <p:pic>
        <p:nvPicPr>
          <p:cNvPr id="1037" name="bg-food" descr="C:\Users\datacheck.M100\Desktop\PPT\thu-vien\bg-foo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13" y="4319869"/>
            <a:ext cx="3689325" cy="194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name-food"/>
          <p:cNvSpPr txBox="1"/>
          <p:nvPr/>
        </p:nvSpPr>
        <p:spPr>
          <a:xfrm>
            <a:off x="1780803" y="4461260"/>
            <a:ext cx="170431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b="1" dirty="0">
                <a:solidFill>
                  <a:srgbClr val="A35409"/>
                </a:solidFill>
              </a:rPr>
              <a:t>日替わりランチ</a:t>
            </a:r>
            <a:r>
              <a:rPr lang="en-US" altLang="ja-JP" sz="1700" b="1" dirty="0">
                <a:solidFill>
                  <a:srgbClr val="A35409"/>
                </a:solidFill>
              </a:rPr>
              <a:t>A</a:t>
            </a:r>
            <a:endParaRPr kumimoji="1" lang="ja-JP" altLang="en-US" sz="1700" b="1" dirty="0">
              <a:solidFill>
                <a:srgbClr val="A35409"/>
              </a:solidFill>
            </a:endParaRPr>
          </a:p>
        </p:txBody>
      </p:sp>
      <p:sp>
        <p:nvSpPr>
          <p:cNvPr id="25" name="under-name-food"/>
          <p:cNvSpPr txBox="1"/>
          <p:nvPr/>
        </p:nvSpPr>
        <p:spPr>
          <a:xfrm>
            <a:off x="1812702" y="4812130"/>
            <a:ext cx="1866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A35409"/>
                </a:solidFill>
              </a:rPr>
              <a:t>(</a:t>
            </a:r>
            <a:r>
              <a:rPr lang="ja-JP" altLang="en-US" sz="1600" dirty="0">
                <a:solidFill>
                  <a:srgbClr val="A35409"/>
                </a:solidFill>
              </a:rPr>
              <a:t>サラダ・ドリンク</a:t>
            </a:r>
            <a:r>
              <a:rPr lang="en-US" altLang="ja-JP" sz="1600" dirty="0">
                <a:solidFill>
                  <a:srgbClr val="A35409"/>
                </a:solidFill>
              </a:rPr>
              <a:t>set</a:t>
            </a:r>
            <a:r>
              <a:rPr lang="en-US" altLang="ja-JP" sz="1600" dirty="0" smtClean="0">
                <a:solidFill>
                  <a:srgbClr val="A35409"/>
                </a:solidFill>
              </a:rPr>
              <a:t>)</a:t>
            </a:r>
            <a:endParaRPr lang="en-US" altLang="ja-JP" sz="1600" dirty="0">
              <a:solidFill>
                <a:srgbClr val="A35409"/>
              </a:solidFill>
            </a:endParaRPr>
          </a:p>
        </p:txBody>
      </p:sp>
      <p:sp>
        <p:nvSpPr>
          <p:cNvPr id="26" name="price"/>
          <p:cNvSpPr txBox="1"/>
          <p:nvPr/>
        </p:nvSpPr>
        <p:spPr>
          <a:xfrm>
            <a:off x="1739961" y="5097712"/>
            <a:ext cx="1681871" cy="553998"/>
          </a:xfrm>
          <a:prstGeom prst="rect">
            <a:avLst/>
          </a:prstGeom>
          <a:noFill/>
          <a:effectLst>
            <a:outerShdw blurRad="139700" dist="38100" dir="2700000" algn="tl" rotWithShape="0">
              <a:srgbClr val="84560C">
                <a:alpha val="4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ja-JP" altLang="en-US" sz="3000" b="1" dirty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￥</a:t>
            </a:r>
            <a:r>
              <a:rPr lang="en-US" altLang="ja-JP" sz="3000" b="1" dirty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1,000</a:t>
            </a:r>
            <a:endParaRPr kumimoji="1" lang="ja-JP" altLang="en-US" sz="3000" b="1" dirty="0">
              <a:ln>
                <a:solidFill>
                  <a:srgbClr val="A35409"/>
                </a:solidFill>
              </a:ln>
              <a:solidFill>
                <a:schemeClr val="bg1"/>
              </a:solidFill>
              <a:latin typeface="Stencil Std" pitchFamily="82" charset="0"/>
            </a:endParaRPr>
          </a:p>
        </p:txBody>
      </p:sp>
      <p:sp>
        <p:nvSpPr>
          <p:cNvPr id="27" name="under-price"/>
          <p:cNvSpPr txBox="1"/>
          <p:nvPr/>
        </p:nvSpPr>
        <p:spPr>
          <a:xfrm>
            <a:off x="1806522" y="5660225"/>
            <a:ext cx="1753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rgbClr val="A35409"/>
                </a:solidFill>
              </a:rPr>
              <a:t>内容は日替わりですので</a:t>
            </a:r>
          </a:p>
          <a:p>
            <a:r>
              <a:rPr lang="ja-JP" altLang="en-US" sz="1000" dirty="0">
                <a:solidFill>
                  <a:srgbClr val="A35409"/>
                </a:solidFill>
              </a:rPr>
              <a:t>スタッフまで。</a:t>
            </a:r>
          </a:p>
        </p:txBody>
      </p:sp>
      <p:pic>
        <p:nvPicPr>
          <p:cNvPr id="42" name="bg-food" descr="C:\Users\datacheck.M100\Desktop\PPT\thu-vien\bg-foo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663" y="4324904"/>
            <a:ext cx="3721445" cy="194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name-food"/>
          <p:cNvSpPr txBox="1"/>
          <p:nvPr/>
        </p:nvSpPr>
        <p:spPr>
          <a:xfrm>
            <a:off x="5572073" y="4493762"/>
            <a:ext cx="167545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1700" b="1">
                <a:solidFill>
                  <a:srgbClr val="A35409"/>
                </a:solidFill>
              </a:defRPr>
            </a:lvl1pPr>
          </a:lstStyle>
          <a:p>
            <a:r>
              <a:rPr lang="ja-JP" altLang="en-US" dirty="0"/>
              <a:t>日替わりランチS</a:t>
            </a:r>
          </a:p>
        </p:txBody>
      </p:sp>
      <p:sp>
        <p:nvSpPr>
          <p:cNvPr id="45" name="under-name-food"/>
          <p:cNvSpPr txBox="1"/>
          <p:nvPr/>
        </p:nvSpPr>
        <p:spPr>
          <a:xfrm>
            <a:off x="5603972" y="4844632"/>
            <a:ext cx="1866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A35409"/>
                </a:solidFill>
              </a:rPr>
              <a:t>(</a:t>
            </a:r>
            <a:r>
              <a:rPr lang="ja-JP" altLang="en-US" sz="1600" dirty="0">
                <a:solidFill>
                  <a:srgbClr val="A35409"/>
                </a:solidFill>
              </a:rPr>
              <a:t>サラダ・ドリンク</a:t>
            </a:r>
            <a:r>
              <a:rPr lang="en-US" altLang="ja-JP" sz="1600" dirty="0">
                <a:solidFill>
                  <a:srgbClr val="A35409"/>
                </a:solidFill>
              </a:rPr>
              <a:t>set</a:t>
            </a:r>
            <a:r>
              <a:rPr lang="en-US" altLang="ja-JP" sz="1600" dirty="0" smtClean="0">
                <a:solidFill>
                  <a:srgbClr val="A35409"/>
                </a:solidFill>
              </a:rPr>
              <a:t>)</a:t>
            </a:r>
            <a:endParaRPr lang="en-US" altLang="ja-JP" sz="1600" dirty="0">
              <a:solidFill>
                <a:srgbClr val="A35409"/>
              </a:solidFill>
            </a:endParaRPr>
          </a:p>
        </p:txBody>
      </p:sp>
      <p:sp>
        <p:nvSpPr>
          <p:cNvPr id="46" name="price"/>
          <p:cNvSpPr txBox="1"/>
          <p:nvPr/>
        </p:nvSpPr>
        <p:spPr>
          <a:xfrm>
            <a:off x="5531231" y="5130214"/>
            <a:ext cx="1683474" cy="553998"/>
          </a:xfrm>
          <a:prstGeom prst="rect">
            <a:avLst/>
          </a:prstGeom>
          <a:noFill/>
          <a:effectLst>
            <a:outerShdw blurRad="139700" dist="38100" dir="2700000" algn="tl" rotWithShape="0">
              <a:srgbClr val="84560C">
                <a:alpha val="4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ja-JP" altLang="en-US" sz="3000" b="1" dirty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￥</a:t>
            </a:r>
            <a:r>
              <a:rPr lang="en-US" altLang="ja-JP" sz="3000" b="1" dirty="0" smtClean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1,200</a:t>
            </a:r>
            <a:endParaRPr kumimoji="1" lang="ja-JP" altLang="en-US" sz="3000" b="1" dirty="0">
              <a:ln>
                <a:solidFill>
                  <a:srgbClr val="A35409"/>
                </a:solidFill>
              </a:ln>
              <a:solidFill>
                <a:schemeClr val="bg1"/>
              </a:solidFill>
              <a:latin typeface="Stencil Std" pitchFamily="82" charset="0"/>
            </a:endParaRPr>
          </a:p>
        </p:txBody>
      </p:sp>
      <p:sp>
        <p:nvSpPr>
          <p:cNvPr id="47" name="under-price"/>
          <p:cNvSpPr txBox="1"/>
          <p:nvPr/>
        </p:nvSpPr>
        <p:spPr>
          <a:xfrm>
            <a:off x="5597792" y="5692727"/>
            <a:ext cx="1753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rgbClr val="A35409"/>
                </a:solidFill>
              </a:rPr>
              <a:t>内容は日替わりですので</a:t>
            </a:r>
          </a:p>
          <a:p>
            <a:r>
              <a:rPr lang="ja-JP" altLang="en-US" sz="1000" dirty="0">
                <a:solidFill>
                  <a:srgbClr val="A35409"/>
                </a:solidFill>
              </a:rPr>
              <a:t>スタッフまで。</a:t>
            </a:r>
          </a:p>
        </p:txBody>
      </p:sp>
      <p:pic>
        <p:nvPicPr>
          <p:cNvPr id="48" name="bg-food" descr="C:\Users\datacheck.M100\Desktop\PPT\thu-vien\bg-foo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12" y="6484186"/>
            <a:ext cx="3689325" cy="194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name-food"/>
          <p:cNvSpPr txBox="1"/>
          <p:nvPr/>
        </p:nvSpPr>
        <p:spPr>
          <a:xfrm>
            <a:off x="1780802" y="6683997"/>
            <a:ext cx="154401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1700" b="1">
                <a:solidFill>
                  <a:srgbClr val="A35409"/>
                </a:solidFill>
              </a:defRPr>
            </a:lvl1pPr>
          </a:lstStyle>
          <a:p>
            <a:r>
              <a:rPr lang="ja-JP" altLang="en-US" dirty="0"/>
              <a:t>窯焼きピッツア</a:t>
            </a:r>
          </a:p>
        </p:txBody>
      </p:sp>
      <p:sp>
        <p:nvSpPr>
          <p:cNvPr id="51" name="under-name-food"/>
          <p:cNvSpPr txBox="1"/>
          <p:nvPr/>
        </p:nvSpPr>
        <p:spPr>
          <a:xfrm>
            <a:off x="1812701" y="7034867"/>
            <a:ext cx="1866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A35409"/>
                </a:solidFill>
              </a:rPr>
              <a:t>(</a:t>
            </a:r>
            <a:r>
              <a:rPr lang="ja-JP" altLang="en-US" sz="1600" dirty="0">
                <a:solidFill>
                  <a:srgbClr val="A35409"/>
                </a:solidFill>
              </a:rPr>
              <a:t>サラダ・ドリンク</a:t>
            </a:r>
            <a:r>
              <a:rPr lang="en-US" altLang="ja-JP" sz="1600" dirty="0">
                <a:solidFill>
                  <a:srgbClr val="A35409"/>
                </a:solidFill>
              </a:rPr>
              <a:t>set</a:t>
            </a:r>
            <a:r>
              <a:rPr lang="en-US" altLang="ja-JP" sz="1600" dirty="0" smtClean="0">
                <a:solidFill>
                  <a:srgbClr val="A35409"/>
                </a:solidFill>
              </a:rPr>
              <a:t>)</a:t>
            </a:r>
            <a:endParaRPr lang="en-US" altLang="ja-JP" sz="1600" dirty="0">
              <a:solidFill>
                <a:srgbClr val="A35409"/>
              </a:solidFill>
            </a:endParaRPr>
          </a:p>
        </p:txBody>
      </p:sp>
      <p:sp>
        <p:nvSpPr>
          <p:cNvPr id="52" name="price"/>
          <p:cNvSpPr txBox="1"/>
          <p:nvPr/>
        </p:nvSpPr>
        <p:spPr>
          <a:xfrm>
            <a:off x="1739960" y="7320449"/>
            <a:ext cx="1683474" cy="553998"/>
          </a:xfrm>
          <a:prstGeom prst="rect">
            <a:avLst/>
          </a:prstGeom>
          <a:noFill/>
          <a:effectLst>
            <a:outerShdw blurRad="139700" dist="38100" dir="2700000" algn="tl" rotWithShape="0">
              <a:srgbClr val="84560C">
                <a:alpha val="4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ja-JP" altLang="en-US" sz="3000" b="1" dirty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￥</a:t>
            </a:r>
            <a:r>
              <a:rPr lang="en-US" altLang="ja-JP" sz="3000" b="1" dirty="0" smtClean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1,200</a:t>
            </a:r>
            <a:endParaRPr kumimoji="1" lang="ja-JP" altLang="en-US" sz="3000" b="1" dirty="0">
              <a:ln>
                <a:solidFill>
                  <a:srgbClr val="A35409"/>
                </a:solidFill>
              </a:ln>
              <a:solidFill>
                <a:schemeClr val="bg1"/>
              </a:solidFill>
              <a:latin typeface="Stencil Std" pitchFamily="82" charset="0"/>
            </a:endParaRPr>
          </a:p>
        </p:txBody>
      </p:sp>
      <p:sp>
        <p:nvSpPr>
          <p:cNvPr id="53" name="under-price"/>
          <p:cNvSpPr txBox="1"/>
          <p:nvPr/>
        </p:nvSpPr>
        <p:spPr>
          <a:xfrm>
            <a:off x="1806521" y="7882962"/>
            <a:ext cx="1753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rgbClr val="A35409"/>
                </a:solidFill>
              </a:rPr>
              <a:t>内容は日替わりですので</a:t>
            </a:r>
          </a:p>
          <a:p>
            <a:r>
              <a:rPr lang="ja-JP" altLang="en-US" sz="1000" dirty="0">
                <a:solidFill>
                  <a:srgbClr val="A35409"/>
                </a:solidFill>
              </a:rPr>
              <a:t>スタッフまで。</a:t>
            </a:r>
          </a:p>
        </p:txBody>
      </p:sp>
      <p:pic>
        <p:nvPicPr>
          <p:cNvPr id="54" name="bg-food" descr="C:\Users\datacheck.M100\Desktop\PPT\thu-vien\bg-foo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662" y="6489221"/>
            <a:ext cx="3721445" cy="194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name-food"/>
          <p:cNvSpPr txBox="1"/>
          <p:nvPr/>
        </p:nvSpPr>
        <p:spPr>
          <a:xfrm>
            <a:off x="5572072" y="6678399"/>
            <a:ext cx="202651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1700" b="1">
                <a:solidFill>
                  <a:srgbClr val="A35409"/>
                </a:solidFill>
              </a:defRPr>
            </a:lvl1pPr>
          </a:lstStyle>
          <a:p>
            <a:r>
              <a:rPr lang="ja-JP" altLang="en-US" dirty="0"/>
              <a:t>トマト</a:t>
            </a:r>
            <a:r>
              <a:rPr lang="en-US" altLang="ja-JP" dirty="0"/>
              <a:t>&amp;</a:t>
            </a:r>
            <a:r>
              <a:rPr lang="ja-JP" altLang="en-US" dirty="0"/>
              <a:t>チーズパスタ</a:t>
            </a:r>
          </a:p>
        </p:txBody>
      </p:sp>
      <p:sp>
        <p:nvSpPr>
          <p:cNvPr id="57" name="under-name-food"/>
          <p:cNvSpPr txBox="1"/>
          <p:nvPr/>
        </p:nvSpPr>
        <p:spPr>
          <a:xfrm>
            <a:off x="5603971" y="7029269"/>
            <a:ext cx="1866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A35409"/>
                </a:solidFill>
              </a:rPr>
              <a:t>(</a:t>
            </a:r>
            <a:r>
              <a:rPr lang="ja-JP" altLang="en-US" sz="1600" dirty="0">
                <a:solidFill>
                  <a:srgbClr val="A35409"/>
                </a:solidFill>
              </a:rPr>
              <a:t>サラダ・ドリンク</a:t>
            </a:r>
            <a:r>
              <a:rPr lang="en-US" altLang="ja-JP" sz="1600" dirty="0">
                <a:solidFill>
                  <a:srgbClr val="A35409"/>
                </a:solidFill>
              </a:rPr>
              <a:t>set</a:t>
            </a:r>
            <a:r>
              <a:rPr lang="en-US" altLang="ja-JP" sz="1600" dirty="0" smtClean="0">
                <a:solidFill>
                  <a:srgbClr val="A35409"/>
                </a:solidFill>
              </a:rPr>
              <a:t>)</a:t>
            </a:r>
            <a:endParaRPr lang="en-US" altLang="ja-JP" sz="1600" dirty="0">
              <a:solidFill>
                <a:srgbClr val="A35409"/>
              </a:solidFill>
            </a:endParaRPr>
          </a:p>
        </p:txBody>
      </p:sp>
      <p:sp>
        <p:nvSpPr>
          <p:cNvPr id="58" name="price"/>
          <p:cNvSpPr txBox="1"/>
          <p:nvPr/>
        </p:nvSpPr>
        <p:spPr>
          <a:xfrm>
            <a:off x="5531230" y="7314851"/>
            <a:ext cx="1683474" cy="553998"/>
          </a:xfrm>
          <a:prstGeom prst="rect">
            <a:avLst/>
          </a:prstGeom>
          <a:noFill/>
          <a:effectLst>
            <a:outerShdw blurRad="139700" dist="38100" dir="2700000" algn="tl" rotWithShape="0">
              <a:srgbClr val="84560C">
                <a:alpha val="4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ja-JP" altLang="en-US" sz="3000" b="1" dirty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￥</a:t>
            </a:r>
            <a:r>
              <a:rPr lang="en-US" altLang="ja-JP" sz="3000" b="1" dirty="0" smtClean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1,500</a:t>
            </a:r>
            <a:endParaRPr kumimoji="1" lang="ja-JP" altLang="en-US" sz="3000" b="1" dirty="0">
              <a:ln>
                <a:solidFill>
                  <a:srgbClr val="A35409"/>
                </a:solidFill>
              </a:ln>
              <a:solidFill>
                <a:schemeClr val="bg1"/>
              </a:solidFill>
              <a:latin typeface="Stencil Std" pitchFamily="82" charset="0"/>
            </a:endParaRPr>
          </a:p>
        </p:txBody>
      </p:sp>
      <p:sp>
        <p:nvSpPr>
          <p:cNvPr id="59" name="under-price"/>
          <p:cNvSpPr txBox="1"/>
          <p:nvPr/>
        </p:nvSpPr>
        <p:spPr>
          <a:xfrm>
            <a:off x="5597791" y="7877364"/>
            <a:ext cx="1753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rgbClr val="A35409"/>
                </a:solidFill>
              </a:rPr>
              <a:t>内容は日替わりですので</a:t>
            </a:r>
          </a:p>
          <a:p>
            <a:r>
              <a:rPr lang="ja-JP" altLang="en-US" sz="1000" dirty="0">
                <a:solidFill>
                  <a:srgbClr val="A35409"/>
                </a:solidFill>
              </a:rPr>
              <a:t>スタッフまで。</a:t>
            </a:r>
          </a:p>
        </p:txBody>
      </p:sp>
      <p:pic>
        <p:nvPicPr>
          <p:cNvPr id="60" name="bg-food" descr="C:\Users\datacheck.M100\Desktop\PPT\thu-vien\bg-foo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38" y="8660074"/>
            <a:ext cx="3689325" cy="194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name-food"/>
          <p:cNvSpPr txBox="1"/>
          <p:nvPr/>
        </p:nvSpPr>
        <p:spPr>
          <a:xfrm>
            <a:off x="1793628" y="8859885"/>
            <a:ext cx="136608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1700" b="1">
                <a:solidFill>
                  <a:srgbClr val="A35409"/>
                </a:solidFill>
              </a:defRPr>
            </a:lvl1pPr>
          </a:lstStyle>
          <a:p>
            <a:r>
              <a:rPr lang="ja-JP" altLang="en-US" dirty="0"/>
              <a:t>海老グラタン</a:t>
            </a:r>
          </a:p>
        </p:txBody>
      </p:sp>
      <p:sp>
        <p:nvSpPr>
          <p:cNvPr id="63" name="under-name-food"/>
          <p:cNvSpPr txBox="1"/>
          <p:nvPr/>
        </p:nvSpPr>
        <p:spPr>
          <a:xfrm>
            <a:off x="1825527" y="9210755"/>
            <a:ext cx="1866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A35409"/>
                </a:solidFill>
              </a:rPr>
              <a:t>(</a:t>
            </a:r>
            <a:r>
              <a:rPr lang="ja-JP" altLang="en-US" sz="1600" dirty="0">
                <a:solidFill>
                  <a:srgbClr val="A35409"/>
                </a:solidFill>
              </a:rPr>
              <a:t>サラダ・ドリンク</a:t>
            </a:r>
            <a:r>
              <a:rPr lang="en-US" altLang="ja-JP" sz="1600" dirty="0">
                <a:solidFill>
                  <a:srgbClr val="A35409"/>
                </a:solidFill>
              </a:rPr>
              <a:t>set</a:t>
            </a:r>
            <a:r>
              <a:rPr lang="en-US" altLang="ja-JP" sz="1600" dirty="0" smtClean="0">
                <a:solidFill>
                  <a:srgbClr val="A35409"/>
                </a:solidFill>
              </a:rPr>
              <a:t>)</a:t>
            </a:r>
            <a:endParaRPr lang="en-US" altLang="ja-JP" sz="1600" dirty="0">
              <a:solidFill>
                <a:srgbClr val="A35409"/>
              </a:solidFill>
            </a:endParaRPr>
          </a:p>
        </p:txBody>
      </p:sp>
      <p:sp>
        <p:nvSpPr>
          <p:cNvPr id="64" name="price"/>
          <p:cNvSpPr txBox="1"/>
          <p:nvPr/>
        </p:nvSpPr>
        <p:spPr>
          <a:xfrm>
            <a:off x="1752786" y="9496337"/>
            <a:ext cx="1681871" cy="553998"/>
          </a:xfrm>
          <a:prstGeom prst="rect">
            <a:avLst/>
          </a:prstGeom>
          <a:noFill/>
          <a:effectLst>
            <a:outerShdw blurRad="139700" dist="38100" dir="2700000" algn="tl" rotWithShape="0">
              <a:srgbClr val="84560C">
                <a:alpha val="4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ja-JP" altLang="en-US" sz="3000" b="1" dirty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￥</a:t>
            </a:r>
            <a:r>
              <a:rPr lang="en-US" altLang="ja-JP" sz="3000" b="1" dirty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1,000</a:t>
            </a:r>
            <a:endParaRPr kumimoji="1" lang="ja-JP" altLang="en-US" sz="3000" b="1" dirty="0">
              <a:ln>
                <a:solidFill>
                  <a:srgbClr val="A35409"/>
                </a:solidFill>
              </a:ln>
              <a:solidFill>
                <a:schemeClr val="bg1"/>
              </a:solidFill>
              <a:latin typeface="Stencil Std" pitchFamily="82" charset="0"/>
            </a:endParaRPr>
          </a:p>
        </p:txBody>
      </p:sp>
      <p:sp>
        <p:nvSpPr>
          <p:cNvPr id="65" name="under-price"/>
          <p:cNvSpPr txBox="1"/>
          <p:nvPr/>
        </p:nvSpPr>
        <p:spPr>
          <a:xfrm>
            <a:off x="1819347" y="10058850"/>
            <a:ext cx="1753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rgbClr val="A35409"/>
                </a:solidFill>
              </a:rPr>
              <a:t>内容は日替わりですので</a:t>
            </a:r>
          </a:p>
          <a:p>
            <a:r>
              <a:rPr lang="ja-JP" altLang="en-US" sz="1000" dirty="0">
                <a:solidFill>
                  <a:srgbClr val="A35409"/>
                </a:solidFill>
              </a:rPr>
              <a:t>スタッフまで。</a:t>
            </a:r>
          </a:p>
        </p:txBody>
      </p:sp>
      <p:pic>
        <p:nvPicPr>
          <p:cNvPr id="66" name="bg-food" descr="C:\Users\datacheck.M100\Desktop\PPT\thu-vien\bg-foo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488" y="8665109"/>
            <a:ext cx="3721445" cy="194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name-food"/>
          <p:cNvSpPr txBox="1"/>
          <p:nvPr/>
        </p:nvSpPr>
        <p:spPr>
          <a:xfrm>
            <a:off x="5584898" y="8854287"/>
            <a:ext cx="120898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1700" b="1">
                <a:solidFill>
                  <a:srgbClr val="A35409"/>
                </a:solidFill>
              </a:defRPr>
            </a:lvl1pPr>
          </a:lstStyle>
          <a:p>
            <a:r>
              <a:rPr lang="ja-JP" altLang="en-US" dirty="0"/>
              <a:t>和風パスタ</a:t>
            </a:r>
          </a:p>
        </p:txBody>
      </p:sp>
      <p:sp>
        <p:nvSpPr>
          <p:cNvPr id="69" name="under-name-food"/>
          <p:cNvSpPr txBox="1"/>
          <p:nvPr/>
        </p:nvSpPr>
        <p:spPr>
          <a:xfrm>
            <a:off x="5616797" y="9205157"/>
            <a:ext cx="1866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A35409"/>
                </a:solidFill>
              </a:rPr>
              <a:t>(</a:t>
            </a:r>
            <a:r>
              <a:rPr lang="ja-JP" altLang="en-US" sz="1600" dirty="0">
                <a:solidFill>
                  <a:srgbClr val="A35409"/>
                </a:solidFill>
              </a:rPr>
              <a:t>サラダ・ドリンク</a:t>
            </a:r>
            <a:r>
              <a:rPr lang="en-US" altLang="ja-JP" sz="1600" dirty="0">
                <a:solidFill>
                  <a:srgbClr val="A35409"/>
                </a:solidFill>
              </a:rPr>
              <a:t>set</a:t>
            </a:r>
            <a:r>
              <a:rPr lang="en-US" altLang="ja-JP" sz="1600" dirty="0" smtClean="0">
                <a:solidFill>
                  <a:srgbClr val="A35409"/>
                </a:solidFill>
              </a:rPr>
              <a:t>)</a:t>
            </a:r>
            <a:endParaRPr lang="en-US" altLang="ja-JP" sz="1600" dirty="0">
              <a:solidFill>
                <a:srgbClr val="A35409"/>
              </a:solidFill>
            </a:endParaRPr>
          </a:p>
        </p:txBody>
      </p:sp>
      <p:sp>
        <p:nvSpPr>
          <p:cNvPr id="70" name="price"/>
          <p:cNvSpPr txBox="1"/>
          <p:nvPr/>
        </p:nvSpPr>
        <p:spPr>
          <a:xfrm>
            <a:off x="5544056" y="9490739"/>
            <a:ext cx="1683474" cy="553998"/>
          </a:xfrm>
          <a:prstGeom prst="rect">
            <a:avLst/>
          </a:prstGeom>
          <a:noFill/>
          <a:effectLst>
            <a:outerShdw blurRad="139700" dist="38100" dir="2700000" algn="tl" rotWithShape="0">
              <a:srgbClr val="84560C">
                <a:alpha val="4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ja-JP" altLang="en-US" sz="3000" b="1" dirty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￥</a:t>
            </a:r>
            <a:r>
              <a:rPr lang="en-US" altLang="ja-JP" sz="3000" b="1" dirty="0" smtClean="0">
                <a:ln>
                  <a:solidFill>
                    <a:srgbClr val="A35409"/>
                  </a:solidFill>
                </a:ln>
                <a:solidFill>
                  <a:schemeClr val="bg1"/>
                </a:solidFill>
                <a:latin typeface="Stencil Std" pitchFamily="82" charset="0"/>
              </a:rPr>
              <a:t>1,200</a:t>
            </a:r>
            <a:endParaRPr kumimoji="1" lang="ja-JP" altLang="en-US" sz="3000" b="1" dirty="0">
              <a:ln>
                <a:solidFill>
                  <a:srgbClr val="A35409"/>
                </a:solidFill>
              </a:ln>
              <a:solidFill>
                <a:schemeClr val="bg1"/>
              </a:solidFill>
              <a:latin typeface="Stencil Std" pitchFamily="82" charset="0"/>
            </a:endParaRPr>
          </a:p>
        </p:txBody>
      </p:sp>
      <p:sp>
        <p:nvSpPr>
          <p:cNvPr id="71" name="under-price"/>
          <p:cNvSpPr txBox="1"/>
          <p:nvPr/>
        </p:nvSpPr>
        <p:spPr>
          <a:xfrm>
            <a:off x="5610617" y="10053252"/>
            <a:ext cx="1753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rgbClr val="A35409"/>
                </a:solidFill>
              </a:rPr>
              <a:t>内容は日替わりですので</a:t>
            </a:r>
          </a:p>
          <a:p>
            <a:r>
              <a:rPr lang="ja-JP" altLang="en-US" sz="1000" dirty="0">
                <a:solidFill>
                  <a:srgbClr val="A35409"/>
                </a:solidFill>
              </a:rPr>
              <a:t>スタッフまで。</a:t>
            </a:r>
          </a:p>
        </p:txBody>
      </p:sp>
      <p:pic>
        <p:nvPicPr>
          <p:cNvPr id="30" name="Picture 15" descr="C:\Users\datacheck.M100\Desktop\123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12" y="228529"/>
            <a:ext cx="2974975" cy="175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8260" y="2418506"/>
            <a:ext cx="267964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>
              <a:defRPr sz="5800">
                <a:solidFill>
                  <a:schemeClr val="bg1"/>
                </a:solidFill>
                <a:effectLst>
                  <a:outerShdw blurRad="76200" dist="63500" dir="2700000" algn="tl" rotWithShape="0">
                    <a:srgbClr val="84560C">
                      <a:alpha val="40000"/>
                    </a:srgbClr>
                  </a:outerShdw>
                </a:effectLst>
                <a:latin typeface="Stencil Std" pitchFamily="82" charset="0"/>
              </a:defRPr>
            </a:lvl1pPr>
          </a:lstStyle>
          <a:p>
            <a:r>
              <a:rPr lang="ja-JP" altLang="en-US" sz="1500" b="1" dirty="0">
                <a:latin typeface="HGS明朝B" pitchFamily="18" charset="-128"/>
                <a:ea typeface="HGS明朝B" pitchFamily="18" charset="-128"/>
              </a:rPr>
              <a:t>より </a:t>
            </a:r>
            <a:r>
              <a:rPr lang="ja-JP" altLang="ja-JP" sz="1500" b="1" dirty="0">
                <a:latin typeface="HGS明朝B" pitchFamily="18" charset="-128"/>
                <a:ea typeface="HGS明朝B" pitchFamily="18" charset="-128"/>
              </a:rPr>
              <a:t>ラ</a:t>
            </a:r>
            <a:r>
              <a:rPr lang="ja-JP" altLang="en-US" sz="1500" b="1" dirty="0">
                <a:latin typeface="HGS明朝B" pitchFamily="18" charset="-128"/>
                <a:ea typeface="HGS明朝B" pitchFamily="18" charset="-128"/>
              </a:rPr>
              <a:t>ンチ はじめました！</a:t>
            </a:r>
          </a:p>
        </p:txBody>
      </p:sp>
      <p:sp>
        <p:nvSpPr>
          <p:cNvPr id="7" name="Rectangle 6"/>
          <p:cNvSpPr/>
          <p:nvPr/>
        </p:nvSpPr>
        <p:spPr>
          <a:xfrm>
            <a:off x="311897" y="4387964"/>
            <a:ext cx="1460874" cy="1729334"/>
          </a:xfrm>
          <a:prstGeom prst="rect">
            <a:avLst/>
          </a:prstGeom>
          <a:solidFill>
            <a:srgbClr val="B9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Rectangle 66"/>
          <p:cNvSpPr/>
          <p:nvPr/>
        </p:nvSpPr>
        <p:spPr>
          <a:xfrm>
            <a:off x="4021795" y="4383823"/>
            <a:ext cx="1460874" cy="1729334"/>
          </a:xfrm>
          <a:prstGeom prst="rect">
            <a:avLst/>
          </a:prstGeom>
          <a:solidFill>
            <a:srgbClr val="B9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Rectangle 72"/>
          <p:cNvSpPr/>
          <p:nvPr/>
        </p:nvSpPr>
        <p:spPr>
          <a:xfrm>
            <a:off x="311897" y="6557879"/>
            <a:ext cx="1460874" cy="1729334"/>
          </a:xfrm>
          <a:prstGeom prst="rect">
            <a:avLst/>
          </a:prstGeom>
          <a:solidFill>
            <a:srgbClr val="B9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Rectangle 73"/>
          <p:cNvSpPr/>
          <p:nvPr/>
        </p:nvSpPr>
        <p:spPr>
          <a:xfrm>
            <a:off x="4021795" y="6553738"/>
            <a:ext cx="1460874" cy="1729334"/>
          </a:xfrm>
          <a:prstGeom prst="rect">
            <a:avLst/>
          </a:prstGeom>
          <a:solidFill>
            <a:srgbClr val="B9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Rectangle 74"/>
          <p:cNvSpPr/>
          <p:nvPr/>
        </p:nvSpPr>
        <p:spPr>
          <a:xfrm>
            <a:off x="311897" y="8733767"/>
            <a:ext cx="1460874" cy="1729334"/>
          </a:xfrm>
          <a:prstGeom prst="rect">
            <a:avLst/>
          </a:prstGeom>
          <a:solidFill>
            <a:srgbClr val="B9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Rectangle 75"/>
          <p:cNvSpPr/>
          <p:nvPr/>
        </p:nvSpPr>
        <p:spPr>
          <a:xfrm>
            <a:off x="4021795" y="8729626"/>
            <a:ext cx="1460874" cy="1729334"/>
          </a:xfrm>
          <a:prstGeom prst="rect">
            <a:avLst/>
          </a:prstGeom>
          <a:solidFill>
            <a:srgbClr val="B97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Rounded Rectangle 9"/>
          <p:cNvSpPr/>
          <p:nvPr/>
        </p:nvSpPr>
        <p:spPr>
          <a:xfrm>
            <a:off x="3324814" y="301099"/>
            <a:ext cx="2032000" cy="1409700"/>
          </a:xfrm>
          <a:prstGeom prst="roundRect">
            <a:avLst/>
          </a:prstGeom>
          <a:solidFill>
            <a:srgbClr val="B97426"/>
          </a:solidFill>
          <a:ln w="19050">
            <a:solidFill>
              <a:srgbClr val="8456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Rounded Rectangle 76"/>
          <p:cNvSpPr/>
          <p:nvPr/>
        </p:nvSpPr>
        <p:spPr>
          <a:xfrm>
            <a:off x="5456512" y="860809"/>
            <a:ext cx="2032000" cy="1409700"/>
          </a:xfrm>
          <a:prstGeom prst="roundRect">
            <a:avLst/>
          </a:prstGeom>
          <a:solidFill>
            <a:srgbClr val="B97426"/>
          </a:solidFill>
          <a:ln w="19050">
            <a:solidFill>
              <a:srgbClr val="8456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91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270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2014-07-29T11:31:37Z</dcterms:created>
  <dcterms:modified xsi:type="dcterms:W3CDTF">2014-07-29T11:31:52Z</dcterms:modified>
</cp:coreProperties>
</file>