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FFFFCC"/>
    <a:srgbClr val="7B9D97"/>
    <a:srgbClr val="89A7A1"/>
    <a:srgbClr val="896545"/>
    <a:srgbClr val="DD7669"/>
    <a:srgbClr val="274B29"/>
    <a:srgbClr val="39482A"/>
    <a:srgbClr val="9D7B4C"/>
    <a:srgbClr val="E40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-2274" y="-12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68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309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65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755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2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8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6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79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77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294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50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649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8260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" y="300"/>
            <a:ext cx="7775161" cy="10907696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1958027" y="3276000"/>
            <a:ext cx="386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>
                <a:solidFill>
                  <a:srgbClr val="663300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【</a:t>
            </a:r>
            <a:r>
              <a:rPr lang="ja-JP" altLang="en-US" sz="1800" b="1" dirty="0">
                <a:solidFill>
                  <a:srgbClr val="663300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おひとり様￥</a:t>
            </a:r>
            <a:r>
              <a:rPr lang="en-US" altLang="ja-JP" sz="1800" b="1" dirty="0">
                <a:solidFill>
                  <a:srgbClr val="663300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3,600</a:t>
            </a:r>
            <a:r>
              <a:rPr lang="en-US" altLang="ja-JP" sz="1800" b="1" dirty="0" smtClean="0">
                <a:solidFill>
                  <a:srgbClr val="663300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】 </a:t>
            </a:r>
            <a:r>
              <a:rPr lang="ja-JP" altLang="en-US" sz="1800" b="1" dirty="0" smtClean="0">
                <a:solidFill>
                  <a:srgbClr val="663300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＆フリードリンク付</a:t>
            </a:r>
            <a:endParaRPr lang="en-US" altLang="ja-JP" sz="1800" b="1" dirty="0">
              <a:solidFill>
                <a:srgbClr val="663300"/>
              </a:solidFill>
              <a:latin typeface="HGP明朝B" panose="02020800000000000000" pitchFamily="18" charset="-128"/>
              <a:ea typeface="HGP明朝B" panose="02020800000000000000" pitchFamily="18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33830" y="3672000"/>
            <a:ext cx="7110710" cy="81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サーモン</a:t>
            </a:r>
            <a:r>
              <a:rPr lang="ja-JP" altLang="en-US" sz="11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の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マリネ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気まぐれサラダ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</a:p>
          <a:p>
            <a:pPr algn="ctr">
              <a:lnSpc>
                <a:spcPct val="150000"/>
              </a:lnSpc>
            </a:pP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ガーリックトースト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生</a:t>
            </a:r>
            <a:r>
              <a:rPr lang="ja-JP" altLang="en-US" sz="11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ハムとチーズの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盛り合わせ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おまかせピザ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海老</a:t>
            </a:r>
            <a:r>
              <a:rPr lang="ja-JP" altLang="en-US" sz="11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のチリマヨソース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和え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</a:p>
          <a:p>
            <a:pPr algn="ctr">
              <a:lnSpc>
                <a:spcPct val="150000"/>
              </a:lnSpc>
            </a:pP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三河</a:t>
            </a:r>
            <a:r>
              <a:rPr lang="ja-JP" altLang="en-US" sz="11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地鶏のスパイス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揚げ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人気</a:t>
            </a:r>
            <a:r>
              <a:rPr lang="ja-JP" altLang="en-US" sz="11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の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ペペロンチーノ</a:t>
            </a:r>
            <a:r>
              <a:rPr lang="en-US" altLang="ja-JP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/</a:t>
            </a:r>
            <a:r>
              <a:rPr lang="ja-JP" altLang="en-US" sz="11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デザート</a:t>
            </a:r>
            <a:endParaRPr lang="ja-JP" altLang="en-US" sz="1100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82502" y="7183273"/>
            <a:ext cx="124401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300" b="1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欧州創作</a:t>
            </a:r>
            <a:r>
              <a:rPr lang="ja-JP" altLang="en-US" sz="1300" b="1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料理</a:t>
            </a:r>
            <a:endParaRPr lang="en-US" altLang="ja-JP" sz="13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5958" y="7721883"/>
            <a:ext cx="23551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日本の四季の旬の素材を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活かした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“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西洋フュージョン料理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”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イタリアン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やフレンチを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ベースに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アレンジした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料理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を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パーティプラン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で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♪</a:t>
            </a:r>
            <a:endParaRPr lang="ja-JP" altLang="en-US" sz="10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67180" y="7183273"/>
            <a:ext cx="124401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300" b="1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●●駅</a:t>
            </a:r>
            <a:r>
              <a:rPr lang="en-US" altLang="ja-JP" sz="1300" b="1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2</a:t>
            </a:r>
            <a:r>
              <a:rPr lang="ja-JP" altLang="en-US" sz="1300" b="1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分</a:t>
            </a:r>
            <a:endParaRPr lang="en-US" altLang="ja-JP" sz="13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711629" y="7721883"/>
            <a:ext cx="2355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●●の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中心地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、●●駅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すぐ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の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好立地でアクセス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の良さ抜群！</a:t>
            </a:r>
            <a:endParaRPr lang="ja-JP" altLang="en-US" sz="10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158422" y="7721883"/>
            <a:ext cx="23551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モダンな中にも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ガーリーテイストを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散りばめた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デザイン</a:t>
            </a:r>
            <a:b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</a:b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デザイナーでもある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オーナーの</a:t>
            </a:r>
            <a:endParaRPr lang="en-US" altLang="ja-JP" sz="10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感性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を活かした</a:t>
            </a:r>
            <a:r>
              <a:rPr lang="ja-JP" altLang="en-US" sz="10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、オシャレ</a:t>
            </a:r>
            <a:r>
              <a:rPr lang="ja-JP" altLang="en-US" sz="10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な空間</a:t>
            </a:r>
            <a:endParaRPr lang="ja-JP" altLang="en-US" sz="10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343977" y="7183273"/>
            <a:ext cx="198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300" b="1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スタイリッシュな</a:t>
            </a:r>
            <a:endParaRPr lang="en-US" altLang="ja-JP" sz="13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ja-JP" altLang="en-US" sz="1300" b="1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店内空間</a:t>
            </a:r>
            <a:endParaRPr lang="en-US" altLang="ja-JP" sz="1300" b="1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286742" y="9252000"/>
            <a:ext cx="3204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レストランアスクル</a:t>
            </a:r>
            <a:endParaRPr kumimoji="1" lang="ja-JP" altLang="en-US" sz="2400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200100" y="9740149"/>
            <a:ext cx="3378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営業時間</a:t>
            </a:r>
            <a:r>
              <a:rPr lang="ja-JP" altLang="en-US" sz="9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:火曜日</a:t>
            </a:r>
            <a:r>
              <a:rPr lang="ja-JP" altLang="en-US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〜日曜日</a:t>
            </a:r>
            <a:r>
              <a:rPr lang="ja-JP" altLang="en-US" sz="9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10:00～</a:t>
            </a:r>
            <a:r>
              <a:rPr lang="en-US" altLang="ja-JP" sz="9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22</a:t>
            </a:r>
            <a:r>
              <a:rPr lang="ja-JP" altLang="en-US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:</a:t>
            </a:r>
            <a:r>
              <a:rPr lang="ja-JP" altLang="en-US" sz="9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00/</a:t>
            </a:r>
            <a:r>
              <a:rPr lang="ja-JP" altLang="en-US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定休日：</a:t>
            </a:r>
            <a:r>
              <a:rPr lang="ja-JP" altLang="en-US" sz="9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月曜日</a:t>
            </a:r>
            <a:endParaRPr lang="en-US" altLang="ja-JP" sz="900" dirty="0" smtClean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  <a:p>
            <a:pPr algn="ctr"/>
            <a:r>
              <a:rPr lang="zh-TW" altLang="en-US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〒</a:t>
            </a:r>
            <a:r>
              <a:rPr lang="en-US" altLang="zh-TW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135-0061</a:t>
            </a:r>
            <a:r>
              <a:rPr lang="zh-TW" altLang="en-US" sz="900" dirty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東京都江東区豊洲</a:t>
            </a:r>
            <a:r>
              <a:rPr lang="en-US" altLang="zh-TW" sz="9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3-2-3</a:t>
            </a:r>
            <a:endParaRPr lang="ja-JP" altLang="en-US" sz="900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700438" y="10109481"/>
            <a:ext cx="2377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ja-JP" sz="2200" dirty="0" smtClean="0">
                <a:solidFill>
                  <a:srgbClr val="663300"/>
                </a:solidFill>
                <a:latin typeface="HGS明朝E" panose="02020900000000000000" pitchFamily="18" charset="-128"/>
                <a:ea typeface="HGS明朝E" panose="02020900000000000000" pitchFamily="18" charset="-128"/>
              </a:rPr>
              <a:t>03-1234-1111</a:t>
            </a:r>
            <a:endParaRPr kumimoji="1" lang="ja-JP" altLang="en-US" sz="2200" dirty="0">
              <a:solidFill>
                <a:srgbClr val="663300"/>
              </a:solidFill>
              <a:latin typeface="HGS明朝E" panose="02020900000000000000" pitchFamily="18" charset="-128"/>
              <a:ea typeface="HGS明朝E" panose="02020900000000000000" pitchFamily="18" charset="-128"/>
            </a:endParaRPr>
          </a:p>
        </p:txBody>
      </p:sp>
      <p:sp>
        <p:nvSpPr>
          <p:cNvPr id="20" name="Rectangle 6"/>
          <p:cNvSpPr/>
          <p:nvPr/>
        </p:nvSpPr>
        <p:spPr>
          <a:xfrm>
            <a:off x="325958" y="4805784"/>
            <a:ext cx="2257813" cy="165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 smtClean="0">
                <a:solidFill>
                  <a:schemeClr val="tx1"/>
                </a:solidFill>
              </a:rPr>
              <a:t>写真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Rectangle 6"/>
          <p:cNvSpPr/>
          <p:nvPr/>
        </p:nvSpPr>
        <p:spPr>
          <a:xfrm>
            <a:off x="2760278" y="4805784"/>
            <a:ext cx="2257813" cy="165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 smtClean="0">
                <a:solidFill>
                  <a:schemeClr val="tx1"/>
                </a:solidFill>
              </a:rPr>
              <a:t>写真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Rectangle 6"/>
          <p:cNvSpPr/>
          <p:nvPr/>
        </p:nvSpPr>
        <p:spPr>
          <a:xfrm>
            <a:off x="5158422" y="4805784"/>
            <a:ext cx="2257813" cy="165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 smtClean="0">
                <a:solidFill>
                  <a:schemeClr val="tx1"/>
                </a:solidFill>
              </a:rPr>
              <a:t>写真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422598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074_クリスマス</Template>
  <TotalTime>0</TotalTime>
  <Words>243</Words>
  <Application>Microsoft Office PowerPoint</Application>
  <PresentationFormat>ユーザー設定</PresentationFormat>
  <Paragraphs>42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ガイド入りテンプレートサンプル20130531三木さん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2014-07-29T11:32:45Z</dcterms:created>
  <dcterms:modified xsi:type="dcterms:W3CDTF">2014-07-29T11:32:51Z</dcterms:modified>
</cp:coreProperties>
</file>