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6" r:id="rId1"/>
  </p:sldMasterIdLst>
  <p:notesMasterIdLst>
    <p:notesMasterId r:id="rId4"/>
  </p:notesMasterIdLst>
  <p:sldIdLst>
    <p:sldId id="260" r:id="rId2"/>
    <p:sldId id="262" r:id="rId3"/>
  </p:sldIdLst>
  <p:sldSz cx="7775575" cy="10907713"/>
  <p:notesSz cx="6794500" cy="9925050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9800"/>
    <a:srgbClr val="3C151C"/>
    <a:srgbClr val="F0F4FA"/>
    <a:srgbClr val="E8EEF8"/>
    <a:srgbClr val="203864"/>
    <a:srgbClr val="EE0000"/>
    <a:srgbClr val="FFFFCC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100" d="100"/>
          <a:sy n="100" d="100"/>
        </p:scale>
        <p:origin x="-894" y="1350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t>2014/7/29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03450" y="1239838"/>
            <a:ext cx="23876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76431"/>
            <a:ext cx="5435600" cy="3907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27076"/>
            <a:ext cx="2944283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5" y="9427076"/>
            <a:ext cx="2944283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11839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07058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2956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81615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34740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0150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79320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896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6080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995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42612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 smtClean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385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884F0B2-B493-4BF7-8ECE-6909FFB28D8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019007" fontAlgn="auto">
              <a:spcBef>
                <a:spcPts val="0"/>
              </a:spcBef>
              <a:spcAft>
                <a:spcPts val="0"/>
              </a:spcAft>
              <a:defRPr sz="102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74A00B5-3BCE-4728-91D6-CDCA4B0AE92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525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smtClean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 smtClean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smtClean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37907220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pic>
        <p:nvPicPr>
          <p:cNvPr id="1026" name="background" descr="C:\Users\datacheck\Desktop\backgroun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775575" cy="10907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eff" descr="C:\Users\datacheck\Desktop\ribbo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1" y="695096"/>
            <a:ext cx="5962650" cy="6351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mansion" descr="C:\Users\datacheck\Desktop\mansio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833257"/>
            <a:ext cx="7775575" cy="607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bat1" descr="C:\Users\datacheck\Desktop\doi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7780338"/>
            <a:ext cx="7775574" cy="312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bi" descr="C:\Users\datacheck\Desktop\bi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8590" y="9396870"/>
            <a:ext cx="1371600" cy="1262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ball" descr="C:\Users\datacheck\Desktop\bong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511" y="6153035"/>
            <a:ext cx="1884362" cy="199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st" descr="C:\Users\datacheck\Desktop\stock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22457">
            <a:off x="383404" y="8021479"/>
            <a:ext cx="1769441" cy="2699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map" descr="C:\Users\datacheck\Desktop\map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34889">
            <a:off x="390550" y="8898395"/>
            <a:ext cx="1790700" cy="99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date" descr="C:\Users\datacheck\Desktop\date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3461" y="5351970"/>
            <a:ext cx="1729413" cy="1709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6173161" y="5751176"/>
            <a:ext cx="18785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b="1" dirty="0" smtClean="0">
                <a:solidFill>
                  <a:schemeClr val="bg1"/>
                </a:solidFill>
                <a:effectLst>
                  <a:glow rad="63500">
                    <a:schemeClr val="tx1">
                      <a:lumMod val="75000"/>
                      <a:lumOff val="2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P創英角ﾎﾟｯﾌﾟ体" pitchFamily="50" charset="-128"/>
                <a:ea typeface="HGP創英角ﾎﾟｯﾌﾟ体" pitchFamily="50" charset="-128"/>
              </a:rPr>
              <a:t>2014</a:t>
            </a:r>
            <a:r>
              <a:rPr lang="ja-JP" altLang="en-US" sz="1600" b="1" dirty="0" smtClean="0">
                <a:solidFill>
                  <a:schemeClr val="bg1"/>
                </a:solidFill>
                <a:effectLst>
                  <a:glow rad="63500">
                    <a:schemeClr val="tx1">
                      <a:lumMod val="75000"/>
                      <a:lumOff val="2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P創英角ﾎﾟｯﾌﾟ体" pitchFamily="50" charset="-128"/>
                <a:ea typeface="HGP創英角ﾎﾟｯﾌﾟ体" pitchFamily="50" charset="-128"/>
              </a:rPr>
              <a:t>年</a:t>
            </a:r>
            <a:r>
              <a:rPr lang="en-US" altLang="ja-JP" sz="1600" b="1" dirty="0">
                <a:solidFill>
                  <a:schemeClr val="bg1"/>
                </a:solidFill>
                <a:effectLst>
                  <a:glow rad="63500">
                    <a:schemeClr val="tx1">
                      <a:lumMod val="75000"/>
                      <a:lumOff val="2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P創英角ﾎﾟｯﾌﾟ体" pitchFamily="50" charset="-128"/>
                <a:ea typeface="HGP創英角ﾎﾟｯﾌﾟ体" pitchFamily="50" charset="-128"/>
              </a:rPr>
              <a:t>10</a:t>
            </a:r>
            <a:r>
              <a:rPr lang="ja-JP" altLang="en-US" sz="1600" b="1" dirty="0" smtClean="0">
                <a:solidFill>
                  <a:schemeClr val="bg1"/>
                </a:solidFill>
                <a:effectLst>
                  <a:glow rad="63500">
                    <a:schemeClr val="tx1">
                      <a:lumMod val="75000"/>
                      <a:lumOff val="2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P創英角ﾎﾟｯﾌﾟ体" pitchFamily="50" charset="-128"/>
                <a:ea typeface="HGP創英角ﾎﾟｯﾌﾟ体" pitchFamily="50" charset="-128"/>
              </a:rPr>
              <a:t>月</a:t>
            </a:r>
            <a:r>
              <a:rPr lang="en-US" altLang="ja-JP" sz="3200" b="1" dirty="0" smtClean="0">
                <a:solidFill>
                  <a:schemeClr val="bg1"/>
                </a:solidFill>
                <a:effectLst>
                  <a:glow rad="63500">
                    <a:schemeClr val="tx1">
                      <a:lumMod val="75000"/>
                      <a:lumOff val="2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P創英角ﾎﾟｯﾌﾟ体" pitchFamily="50" charset="-128"/>
                <a:ea typeface="HGP創英角ﾎﾟｯﾌﾟ体" pitchFamily="50" charset="-128"/>
              </a:rPr>
              <a:t>30</a:t>
            </a:r>
            <a:r>
              <a:rPr lang="ja-JP" altLang="en-US" sz="3200" b="1" dirty="0" smtClean="0">
                <a:solidFill>
                  <a:schemeClr val="bg1"/>
                </a:solidFill>
                <a:effectLst>
                  <a:glow rad="63500">
                    <a:schemeClr val="tx1">
                      <a:lumMod val="75000"/>
                      <a:lumOff val="2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P創英角ﾎﾟｯﾌﾟ体" pitchFamily="50" charset="-128"/>
                <a:ea typeface="HGP創英角ﾎﾟｯﾌﾟ体" pitchFamily="50" charset="-128"/>
              </a:rPr>
              <a:t>日</a:t>
            </a:r>
            <a:r>
              <a:rPr lang="ja-JP" altLang="en-US" sz="1400" b="1" dirty="0">
                <a:solidFill>
                  <a:schemeClr val="bg1"/>
                </a:solidFill>
                <a:effectLst>
                  <a:glow rad="63500">
                    <a:schemeClr val="tx1">
                      <a:lumMod val="75000"/>
                      <a:lumOff val="2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P創英角ﾎﾟｯﾌﾟ体" pitchFamily="50" charset="-128"/>
                <a:ea typeface="HGP創英角ﾎﾟｯﾌﾟ体" pitchFamily="50" charset="-128"/>
              </a:rPr>
              <a:t>（木） </a:t>
            </a:r>
            <a:endParaRPr lang="en-US" altLang="ja-JP" sz="1400" b="1" dirty="0">
              <a:solidFill>
                <a:schemeClr val="bg1"/>
              </a:solidFill>
              <a:effectLst>
                <a:glow rad="63500">
                  <a:schemeClr val="tx1">
                    <a:lumMod val="75000"/>
                    <a:lumOff val="2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P創英角ﾎﾟｯﾌﾟ体" pitchFamily="50" charset="-128"/>
              <a:ea typeface="HGP創英角ﾎﾟｯﾌﾟ体" pitchFamily="50" charset="-128"/>
            </a:endParaRPr>
          </a:p>
        </p:txBody>
      </p:sp>
      <p:pic>
        <p:nvPicPr>
          <p:cNvPr id="5" name="Picture 2" descr="C:\Users\datacheck\Desktop\ma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4152107"/>
            <a:ext cx="2103438" cy="1884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 rot="1408536">
            <a:off x="454215" y="6499881"/>
            <a:ext cx="158749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19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HGP創英角ﾎﾟｯﾌﾟ体" pitchFamily="50" charset="-128"/>
                <a:ea typeface="HGP創英角ﾎﾟｯﾌﾟ体" pitchFamily="50" charset="-128"/>
              </a:rPr>
              <a:t>前売り券</a:t>
            </a:r>
            <a:endParaRPr lang="en-US" altLang="ja-JP" sz="1900" b="1" dirty="0">
              <a:solidFill>
                <a:schemeClr val="bg1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HGP創英角ﾎﾟｯﾌﾟ体" pitchFamily="50" charset="-128"/>
              <a:ea typeface="HGP創英角ﾎﾟｯﾌﾟ体" pitchFamily="50" charset="-128"/>
            </a:endParaRPr>
          </a:p>
          <a:p>
            <a:pPr algn="ctr"/>
            <a:r>
              <a:rPr lang="ja-JP" altLang="en-US" sz="19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HGP創英角ﾎﾟｯﾌﾟ体" pitchFamily="50" charset="-128"/>
                <a:ea typeface="HGP創英角ﾎﾟｯﾌﾟ体" pitchFamily="50" charset="-128"/>
              </a:rPr>
              <a:t>発売中</a:t>
            </a:r>
          </a:p>
        </p:txBody>
      </p:sp>
      <p:sp>
        <p:nvSpPr>
          <p:cNvPr id="8" name="Rectangle 7"/>
          <p:cNvSpPr/>
          <p:nvPr/>
        </p:nvSpPr>
        <p:spPr>
          <a:xfrm rot="20958540">
            <a:off x="86904" y="4858079"/>
            <a:ext cx="21635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ja-JP" altLang="en-US" sz="1400" b="1" dirty="0">
                <a:solidFill>
                  <a:srgbClr val="FFFF00"/>
                </a:solidFill>
                <a:effectLst>
                  <a:outerShdw blurRad="50800" dist="38100" dir="5400000" algn="t" rotWithShape="0">
                    <a:schemeClr val="accent4">
                      <a:alpha val="40000"/>
                    </a:schemeClr>
                  </a:outerShdw>
                </a:effectLst>
                <a:latin typeface="HGP創英角ﾎﾟｯﾌﾟ体" pitchFamily="50" charset="-128"/>
                <a:ea typeface="HGP創英角ﾎﾟｯﾌﾟ体" pitchFamily="50" charset="-128"/>
              </a:rPr>
              <a:t>仮装してきた方に</a:t>
            </a:r>
            <a:r>
              <a:rPr lang="ja-JP" altLang="en-US" sz="1400" b="1" dirty="0" smtClean="0">
                <a:solidFill>
                  <a:srgbClr val="FFFF00"/>
                </a:solidFill>
                <a:effectLst>
                  <a:outerShdw blurRad="50800" dist="38100" dir="5400000" algn="t" rotWithShape="0">
                    <a:schemeClr val="accent4">
                      <a:alpha val="40000"/>
                    </a:schemeClr>
                  </a:outerShdw>
                </a:effectLst>
                <a:latin typeface="HGP創英角ﾎﾟｯﾌﾟ体" pitchFamily="50" charset="-128"/>
                <a:ea typeface="HGP創英角ﾎﾟｯﾌﾟ体" pitchFamily="50" charset="-128"/>
              </a:rPr>
              <a:t>は</a:t>
            </a:r>
            <a:endParaRPr lang="en-US" altLang="ja-JP" sz="1400" b="1" dirty="0" smtClean="0">
              <a:solidFill>
                <a:srgbClr val="FFFF00"/>
              </a:solidFill>
              <a:effectLst>
                <a:outerShdw blurRad="50800" dist="38100" dir="5400000" algn="t" rotWithShape="0">
                  <a:schemeClr val="accent4">
                    <a:alpha val="40000"/>
                  </a:schemeClr>
                </a:outerShdw>
              </a:effectLst>
              <a:latin typeface="HGP創英角ﾎﾟｯﾌﾟ体" pitchFamily="50" charset="-128"/>
              <a:ea typeface="HGP創英角ﾎﾟｯﾌﾟ体" pitchFamily="50" charset="-128"/>
            </a:endParaRPr>
          </a:p>
          <a:p>
            <a:pPr algn="ctr" fontAlgn="ctr"/>
            <a:r>
              <a:rPr lang="ja-JP" altLang="en-US" sz="1400" b="1" dirty="0" smtClean="0">
                <a:solidFill>
                  <a:srgbClr val="C00000"/>
                </a:solidFill>
                <a:effectLst>
                  <a:outerShdw blurRad="50800" dist="38100" dir="5400000" algn="t" rotWithShape="0">
                    <a:schemeClr val="accent4">
                      <a:alpha val="40000"/>
                    </a:schemeClr>
                  </a:outerShdw>
                </a:effectLst>
                <a:latin typeface="HGP創英角ﾎﾟｯﾌﾟ体" pitchFamily="50" charset="-128"/>
                <a:ea typeface="HGP創英角ﾎﾟｯﾌﾟ体" pitchFamily="50" charset="-128"/>
              </a:rPr>
              <a:t>素</a:t>
            </a:r>
            <a:r>
              <a:rPr lang="ja-JP" altLang="en-US" sz="1400" b="1" dirty="0">
                <a:solidFill>
                  <a:srgbClr val="C00000"/>
                </a:solidFill>
                <a:effectLst>
                  <a:outerShdw blurRad="50800" dist="38100" dir="5400000" algn="t" rotWithShape="0">
                    <a:schemeClr val="accent4">
                      <a:alpha val="40000"/>
                    </a:schemeClr>
                  </a:outerShdw>
                </a:effectLst>
                <a:latin typeface="HGP創英角ﾎﾟｯﾌﾟ体" pitchFamily="50" charset="-128"/>
                <a:ea typeface="HGP創英角ﾎﾟｯﾌﾟ体" pitchFamily="50" charset="-128"/>
              </a:rPr>
              <a:t>敵なプレゼント進呈！</a:t>
            </a:r>
          </a:p>
        </p:txBody>
      </p:sp>
      <p:pic>
        <p:nvPicPr>
          <p:cNvPr id="9" name="hlw" descr="C:\Users\datacheck\Desktop\hlw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74973">
            <a:off x="2214082" y="7195014"/>
            <a:ext cx="3910788" cy="494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arty" descr="C:\Users\datacheck\Desktop\logo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6336" y="7588136"/>
            <a:ext cx="3200400" cy="119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/>
          <p:cNvSpPr/>
          <p:nvPr/>
        </p:nvSpPr>
        <p:spPr>
          <a:xfrm rot="1111491">
            <a:off x="183948" y="9791671"/>
            <a:ext cx="2017349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en-US" altLang="ja-JP" sz="1100" b="1" dirty="0">
                <a:latin typeface="小塚ゴシック Pr6N B" pitchFamily="34" charset="-128"/>
                <a:ea typeface="小塚ゴシック Pr6N B" pitchFamily="34" charset="-128"/>
              </a:rPr>
              <a:t>ASKUL CAFÉ </a:t>
            </a:r>
            <a:br>
              <a:rPr lang="en-US" altLang="ja-JP" sz="1100" b="1" dirty="0">
                <a:latin typeface="小塚ゴシック Pr6N B" pitchFamily="34" charset="-128"/>
                <a:ea typeface="小塚ゴシック Pr6N B" pitchFamily="34" charset="-128"/>
              </a:rPr>
            </a:br>
            <a:r>
              <a:rPr lang="ja-JP" altLang="en-US" sz="1100" b="1" dirty="0">
                <a:latin typeface="小塚ゴシック Pr6N B" pitchFamily="34" charset="-128"/>
                <a:ea typeface="小塚ゴシック Pr6N B" pitchFamily="34" charset="-128"/>
              </a:rPr>
              <a:t>江東区豊洲３－２－３</a:t>
            </a:r>
            <a:br>
              <a:rPr lang="ja-JP" altLang="en-US" sz="1100" b="1" dirty="0">
                <a:latin typeface="小塚ゴシック Pr6N B" pitchFamily="34" charset="-128"/>
                <a:ea typeface="小塚ゴシック Pr6N B" pitchFamily="34" charset="-128"/>
              </a:rPr>
            </a:br>
            <a:r>
              <a:rPr lang="ja-JP" altLang="en-US" sz="1100" b="1" dirty="0">
                <a:latin typeface="小塚ゴシック Pr6N B" pitchFamily="34" charset="-128"/>
                <a:ea typeface="小塚ゴシック Pr6N B" pitchFamily="34" charset="-128"/>
              </a:rPr>
              <a:t>０３－１２３４－５６７８</a:t>
            </a:r>
          </a:p>
        </p:txBody>
      </p:sp>
      <p:pic>
        <p:nvPicPr>
          <p:cNvPr id="1029" name="bat2" descr="C:\Users\datacheck\Desktop\doi2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76690">
            <a:off x="6604818" y="7051086"/>
            <a:ext cx="1049996" cy="883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2356078" y="8801112"/>
            <a:ext cx="1271502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000" b="1" dirty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HGP創英角ﾎﾟｯﾌﾟ体" pitchFamily="50" charset="-128"/>
                <a:ea typeface="HGP創英角ﾎﾟｯﾌﾟ体" pitchFamily="50" charset="-128"/>
                <a:cs typeface="メイリオ" pitchFamily="50" charset="-128"/>
              </a:rPr>
              <a:t>18:00</a:t>
            </a:r>
            <a:endParaRPr lang="ja-JP" altLang="en-US" sz="3000" dirty="0">
              <a:solidFill>
                <a:srgbClr val="C0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HGP創英角ﾎﾟｯﾌﾟ体" pitchFamily="50" charset="-128"/>
              <a:ea typeface="HGP創英角ﾎﾟｯﾌﾟ体" pitchFamily="50" charset="-128"/>
              <a:cs typeface="メイリオ" pitchFamily="50" charset="-128"/>
            </a:endParaRPr>
          </a:p>
        </p:txBody>
      </p:sp>
      <p:sp>
        <p:nvSpPr>
          <p:cNvPr id="24" name="正方形/長方形 1"/>
          <p:cNvSpPr/>
          <p:nvPr/>
        </p:nvSpPr>
        <p:spPr>
          <a:xfrm>
            <a:off x="3479039" y="8596973"/>
            <a:ext cx="265602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fontAlgn="ctr">
              <a:lnSpc>
                <a:spcPct val="150000"/>
              </a:lnSpc>
            </a:pPr>
            <a:r>
              <a:rPr lang="en-US" altLang="ja-JP" sz="3000" b="1" dirty="0">
                <a:solidFill>
                  <a:srgbClr val="FFFF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HGP創英角ﾎﾟｯﾌﾟ体" pitchFamily="50" charset="-128"/>
                <a:ea typeface="HGP創英角ﾎﾟｯﾌﾟ体" pitchFamily="50" charset="-128"/>
              </a:rPr>
              <a:t>-</a:t>
            </a:r>
            <a:r>
              <a:rPr lang="en-US" altLang="ja-JP" sz="3000" b="1" dirty="0" smtClean="0">
                <a:solidFill>
                  <a:srgbClr val="FFFF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HGP創英角ﾎﾟｯﾌﾟ体" pitchFamily="50" charset="-128"/>
                <a:ea typeface="HGP創英角ﾎﾟｯﾌﾟ体" pitchFamily="50" charset="-128"/>
              </a:rPr>
              <a:t>START!</a:t>
            </a:r>
            <a:endParaRPr lang="en-US" altLang="ja-JP" sz="3000" b="1" dirty="0">
              <a:solidFill>
                <a:srgbClr val="FFFF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HGP創英角ﾎﾟｯﾌﾟ体" pitchFamily="50" charset="-128"/>
              <a:ea typeface="HGP創英角ﾎﾟｯﾌﾟ体" pitchFamily="50" charset="-12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400045" y="9353327"/>
            <a:ext cx="38862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ja-JP" altLang="en-US" sz="2400" b="1" dirty="0">
                <a:solidFill>
                  <a:schemeClr val="bg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HGP創英角ﾎﾟｯﾌﾟ体" pitchFamily="50" charset="-128"/>
                <a:ea typeface="HGP創英角ﾎﾟｯﾌﾟ体" pitchFamily="50" charset="-128"/>
              </a:rPr>
              <a:t>飲み放題・食べ放題</a:t>
            </a:r>
            <a:endParaRPr lang="en-US" altLang="ja-JP" sz="2400" b="1" dirty="0">
              <a:solidFill>
                <a:schemeClr val="bg1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HGP創英角ﾎﾟｯﾌﾟ体" pitchFamily="50" charset="-128"/>
              <a:ea typeface="HGP創英角ﾎﾟｯﾌﾟ体" pitchFamily="50" charset="-128"/>
            </a:endParaRPr>
          </a:p>
          <a:p>
            <a:pPr algn="ctr"/>
            <a:r>
              <a:rPr lang="ja-JP" altLang="en-US" sz="4800" b="1" dirty="0">
                <a:solidFill>
                  <a:schemeClr val="accent4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HGP創英角ﾎﾟｯﾌﾟ体" pitchFamily="50" charset="-128"/>
                <a:ea typeface="HGP創英角ﾎﾟｯﾌﾟ体" pitchFamily="50" charset="-128"/>
              </a:rPr>
              <a:t>￥</a:t>
            </a:r>
            <a:r>
              <a:rPr lang="en-US" altLang="ja-JP" sz="4800" b="1" dirty="0">
                <a:solidFill>
                  <a:schemeClr val="accent4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HGP創英角ﾎﾟｯﾌﾟ体" pitchFamily="50" charset="-128"/>
                <a:ea typeface="HGP創英角ﾎﾟｯﾌﾟ体" pitchFamily="50" charset="-128"/>
              </a:rPr>
              <a:t>3,000</a:t>
            </a:r>
            <a:endParaRPr lang="ja-JP" altLang="en-US" sz="4400" b="1" dirty="0">
              <a:solidFill>
                <a:schemeClr val="accent4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HGP創英角ﾎﾟｯﾌﾟ体" pitchFamily="50" charset="-128"/>
              <a:ea typeface="HGP創英角ﾎﾟｯﾌﾟ体" pitchFamily="50" charset="-12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66190" y="10548459"/>
            <a:ext cx="153760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000" dirty="0" smtClean="0">
                <a:solidFill>
                  <a:srgbClr val="FFFF00"/>
                </a:solidFill>
                <a:latin typeface="HGP創英角ﾎﾟｯﾌﾟ体" pitchFamily="50" charset="-128"/>
                <a:ea typeface="HGP創英角ﾎﾟｯﾌﾟ体" pitchFamily="50" charset="-128"/>
              </a:rPr>
              <a:t>http</a:t>
            </a:r>
            <a:r>
              <a:rPr lang="en-US" altLang="ja-JP" sz="1000" dirty="0">
                <a:solidFill>
                  <a:srgbClr val="FFFF00"/>
                </a:solidFill>
                <a:latin typeface="HGP創英角ﾎﾟｯﾌﾟ体" pitchFamily="50" charset="-128"/>
                <a:ea typeface="HGP創英角ﾎﾟｯﾌﾟ体" pitchFamily="50" charset="-128"/>
              </a:rPr>
              <a:t>://spc.askul.co.jp </a:t>
            </a:r>
            <a:endParaRPr kumimoji="1" lang="ja-JP" altLang="en-US" sz="1000" dirty="0">
              <a:solidFill>
                <a:srgbClr val="FFFF00"/>
              </a:solidFill>
              <a:latin typeface="HGP創英角ﾎﾟｯﾌﾟ体" pitchFamily="50" charset="-128"/>
              <a:ea typeface="HGP創英角ﾎﾟｯﾌﾟ体" pitchFamily="50" charset="-12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323746" y="695096"/>
            <a:ext cx="5216244" cy="780519"/>
          </a:xfrm>
          <a:prstGeom prst="rect">
            <a:avLst/>
          </a:prstGeom>
        </p:spPr>
        <p:txBody>
          <a:bodyPr wrap="none">
            <a:prstTxWarp prst="textArchUp">
              <a:avLst/>
            </a:prstTxWarp>
            <a:spAutoFit/>
          </a:bodyPr>
          <a:lstStyle/>
          <a:p>
            <a:pPr algn="ctr" fontAlgn="ctr"/>
            <a:r>
              <a:rPr lang="en-US" altLang="ja-JP" sz="5400" b="1" dirty="0">
                <a:solidFill>
                  <a:schemeClr val="bg1">
                    <a:lumMod val="95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StartlingFont" pitchFamily="2" charset="0"/>
                <a:ea typeface="メイリオ" panose="020B0604030504040204" pitchFamily="50" charset="-128"/>
              </a:rPr>
              <a:t>ASKUL CAFÉ Presents</a:t>
            </a:r>
          </a:p>
        </p:txBody>
      </p:sp>
    </p:spTree>
    <p:extLst>
      <p:ext uri="{BB962C8B-B14F-4D97-AF65-F5344CB8AC3E}">
        <p14:creationId xmlns:p14="http://schemas.microsoft.com/office/powerpoint/2010/main" val="2543140364"/>
      </p:ext>
    </p:extLst>
  </p:cSld>
  <p:clrMapOvr>
    <a:masterClrMapping/>
  </p:clrMapOvr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52</Template>
  <TotalTime>0</TotalTime>
  <Words>149</Words>
  <Application>Microsoft Office PowerPoint</Application>
  <PresentationFormat>ユーザー設定</PresentationFormat>
  <Paragraphs>29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2014-07-29T11:33:37Z</dcterms:created>
  <dcterms:modified xsi:type="dcterms:W3CDTF">2014-07-29T11:33:42Z</dcterms:modified>
</cp:coreProperties>
</file>