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7B9D97"/>
    <a:srgbClr val="89A7A1"/>
    <a:srgbClr val="896545"/>
    <a:srgbClr val="DD7669"/>
    <a:srgbClr val="274B29"/>
    <a:srgbClr val="39482A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datacheck.M100\Desktop\名称未設定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75" y="0"/>
            <a:ext cx="780097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bg-middle" descr="C:\Users\datacheck.M100\Desktop\Minh-PPT\hinh-anh\bg-mi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8106"/>
            <a:ext cx="7771701" cy="756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g-footer"/>
          <p:cNvSpPr/>
          <p:nvPr/>
        </p:nvSpPr>
        <p:spPr>
          <a:xfrm>
            <a:off x="0" y="8924914"/>
            <a:ext cx="7775575" cy="1969152"/>
          </a:xfrm>
          <a:prstGeom prst="rect">
            <a:avLst/>
          </a:prstGeom>
          <a:solidFill>
            <a:srgbClr val="382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2139623"/>
            <a:ext cx="7771701" cy="2196592"/>
          </a:xfrm>
          <a:prstGeom prst="rect">
            <a:avLst/>
          </a:prstGeom>
          <a:noFill/>
          <a:ln w="12700">
            <a:solidFill>
              <a:srgbClr val="02848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419350" y="904081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ランチタイム</a:t>
            </a:r>
            <a:r>
              <a:rPr lang="ja-JP" altLang="en-US" sz="1800" b="1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 </a:t>
            </a:r>
            <a:r>
              <a:rPr lang="en-US" altLang="ja-JP" sz="1800" b="1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11:00 </a:t>
            </a:r>
            <a:r>
              <a:rPr lang="en-US" altLang="ja-JP" sz="1800" b="1" dirty="0" smtClean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 - </a:t>
            </a:r>
            <a:r>
              <a:rPr lang="en-US" altLang="ja-JP" sz="1800" b="1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14:00</a:t>
            </a:r>
            <a:endParaRPr kumimoji="1" lang="ja-JP" altLang="en-US" sz="1800" b="1" dirty="0">
              <a:solidFill>
                <a:schemeClr val="bg1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06396" y="9107005"/>
            <a:ext cx="286488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900">
                <a:latin typeface="HGP行書体" pitchFamily="66" charset="-128"/>
                <a:ea typeface="HGP行書体" pitchFamily="66" charset="-128"/>
              </a:defRPr>
            </a:lvl1pPr>
          </a:lstStyle>
          <a:p>
            <a:r>
              <a:rPr lang="ja-JP" altLang="en-US" sz="2600" b="1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ビストロアスクル</a:t>
            </a:r>
          </a:p>
          <a:p>
            <a:endParaRPr lang="ja-JP" altLang="en-US" sz="2600" b="1" dirty="0">
              <a:solidFill>
                <a:schemeClr val="bg1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66487" y="9599507"/>
            <a:ext cx="2539478" cy="1177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900">
                <a:latin typeface="HGP行書体" pitchFamily="66" charset="-128"/>
                <a:ea typeface="HGP行書体" pitchFamily="66" charset="-128"/>
              </a:defRPr>
            </a:lvl1pPr>
          </a:lstStyle>
          <a:p>
            <a:pPr algn="l">
              <a:spcBef>
                <a:spcPts val="1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東京都江東区豊洲</a:t>
            </a:r>
            <a:r>
              <a:rPr lang="en-US" altLang="ja-JP" sz="17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3-2-3</a:t>
            </a:r>
          </a:p>
          <a:p>
            <a:pPr algn="l">
              <a:spcBef>
                <a:spcPts val="100"/>
              </a:spcBef>
            </a:pPr>
            <a:r>
              <a:rPr lang="en-US" altLang="ja-JP" sz="17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TEL: 03-1234-1111</a:t>
            </a:r>
          </a:p>
          <a:p>
            <a:pPr algn="l">
              <a:spcBef>
                <a:spcPts val="100"/>
              </a:spcBef>
            </a:pPr>
            <a:r>
              <a:rPr lang="en-US" altLang="ja-JP" sz="1700" dirty="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rPr>
              <a:t>www.</a:t>
            </a:r>
          </a:p>
          <a:p>
            <a:pPr algn="l">
              <a:spcBef>
                <a:spcPts val="100"/>
              </a:spcBef>
            </a:pPr>
            <a:endParaRPr lang="ja-JP" altLang="en-US" sz="1700" dirty="0">
              <a:solidFill>
                <a:schemeClr val="bg1"/>
              </a:solidFill>
              <a:latin typeface="HG正楷書体-PRO" pitchFamily="66" charset="-128"/>
              <a:ea typeface="HG正楷書体-PRO" pitchFamily="66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3689" y="9605438"/>
            <a:ext cx="1518364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ct val="150000"/>
              </a:lnSpc>
              <a:defRPr sz="1700">
                <a:solidFill>
                  <a:schemeClr val="bg1"/>
                </a:solidFill>
                <a:latin typeface="HG正楷書体-PRO" pitchFamily="66" charset="-128"/>
                <a:ea typeface="HG正楷書体-PRO" pitchFamily="66" charset="-128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ja-JP" dirty="0"/>
              <a:t>[</a:t>
            </a:r>
            <a:r>
              <a:rPr lang="ja-JP" altLang="en-US" dirty="0"/>
              <a:t>営業時間</a:t>
            </a:r>
            <a:r>
              <a:rPr lang="en-US" altLang="ja-JP" dirty="0"/>
              <a:t>]</a:t>
            </a:r>
          </a:p>
          <a:p>
            <a:pPr>
              <a:lnSpc>
                <a:spcPct val="100000"/>
              </a:lnSpc>
            </a:pPr>
            <a:r>
              <a:rPr lang="en-US" altLang="ja-JP" dirty="0"/>
              <a:t>11:00</a:t>
            </a:r>
            <a:r>
              <a:rPr lang="ja-JP" altLang="en-US" dirty="0"/>
              <a:t>～</a:t>
            </a:r>
            <a:r>
              <a:rPr lang="en-US" altLang="ja-JP" dirty="0" smtClean="0"/>
              <a:t>14:00</a:t>
            </a:r>
          </a:p>
          <a:p>
            <a:pPr>
              <a:lnSpc>
                <a:spcPct val="100000"/>
              </a:lnSpc>
            </a:pPr>
            <a:r>
              <a:rPr lang="en-US" altLang="ja-JP" dirty="0" smtClean="0"/>
              <a:t>17:00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22:00</a:t>
            </a:r>
            <a:endParaRPr lang="ja-JP" altLang="en-US" dirty="0"/>
          </a:p>
        </p:txBody>
      </p:sp>
      <p:pic>
        <p:nvPicPr>
          <p:cNvPr id="8" name="Picture 5" descr="C:\Users\datacheck.M100\Desktop\bbbb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407" y="229893"/>
            <a:ext cx="4418012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01413" y="1503486"/>
            <a:ext cx="5298245" cy="401007"/>
          </a:xfrm>
          <a:prstGeom prst="rect">
            <a:avLst/>
          </a:prstGeom>
          <a:noFill/>
          <a:effectLst>
            <a:outerShdw blurRad="139700" dist="431800" sx="102000" sy="102000" algn="ctr" rotWithShape="0">
              <a:prstClr val="black">
                <a:alpha val="71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382A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明朝E" pitchFamily="18" charset="-128"/>
                <a:ea typeface="HGS明朝E" pitchFamily="18" charset="-128"/>
              </a:rPr>
              <a:t>ランチは全てデザート</a:t>
            </a:r>
            <a:r>
              <a:rPr lang="en-US" altLang="ja-JP" b="1" dirty="0" smtClean="0">
                <a:solidFill>
                  <a:srgbClr val="382A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明朝E" pitchFamily="18" charset="-128"/>
                <a:ea typeface="HGS明朝E" pitchFamily="18" charset="-128"/>
              </a:rPr>
              <a:t>or</a:t>
            </a:r>
            <a:r>
              <a:rPr lang="ja-JP" altLang="en-US" b="1" dirty="0" smtClean="0">
                <a:solidFill>
                  <a:srgbClr val="382A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明朝E" pitchFamily="18" charset="-128"/>
                <a:ea typeface="HGS明朝E" pitchFamily="18" charset="-128"/>
              </a:rPr>
              <a:t>ドリンク付きです。</a:t>
            </a:r>
            <a:endParaRPr kumimoji="1" lang="ja-JP" altLang="en-US" b="1" dirty="0">
              <a:solidFill>
                <a:srgbClr val="382A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-1403" y="2064120"/>
            <a:ext cx="7775575" cy="331942"/>
          </a:xfrm>
          <a:prstGeom prst="rect">
            <a:avLst/>
          </a:prstGeom>
          <a:solidFill>
            <a:srgbClr val="01B1A6"/>
          </a:solidFill>
          <a:ln w="12700">
            <a:solidFill>
              <a:srgbClr val="02848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" dirty="0">
                <a:latin typeface="HGS明朝E" pitchFamily="18" charset="-128"/>
                <a:ea typeface="HGS明朝E" pitchFamily="18" charset="-128"/>
              </a:rPr>
              <a:t>日替わりメニューをはじめ</a:t>
            </a:r>
            <a:r>
              <a:rPr lang="en-US" altLang="ja-JP" sz="1500" dirty="0">
                <a:latin typeface="HGS明朝E" pitchFamily="18" charset="-128"/>
                <a:ea typeface="HGS明朝E" pitchFamily="18" charset="-128"/>
              </a:rPr>
              <a:t>10</a:t>
            </a:r>
            <a:r>
              <a:rPr lang="ja-JP" altLang="en-US" sz="1500" dirty="0">
                <a:latin typeface="HGS明朝E" pitchFamily="18" charset="-128"/>
                <a:ea typeface="HGS明朝E" pitchFamily="18" charset="-128"/>
              </a:rPr>
              <a:t>種類からお選びいただけます</a:t>
            </a:r>
            <a:endParaRPr kumimoji="1" lang="ja-JP" altLang="en-US" sz="1500" dirty="0"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6031" y="2547404"/>
            <a:ext cx="1864613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日替わりパスタ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日替わり定食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オムライス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カレーライム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ボンゴレビアンコ</a:t>
            </a:r>
            <a:endParaRPr kumimoji="1" lang="ja-JP" altLang="en-US" sz="1300" dirty="0">
              <a:solidFill>
                <a:srgbClr val="C0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71283" y="2547404"/>
            <a:ext cx="2031325" cy="1545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ミートソースパスタ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アラビアータピンネ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ペペロンチーノ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カルポナーラ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ポンゴレビアンコ</a:t>
            </a:r>
            <a:endParaRPr kumimoji="1" lang="ja-JP" altLang="en-US" sz="1300" dirty="0">
              <a:solidFill>
                <a:srgbClr val="C0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0" y="4719656"/>
            <a:ext cx="7771701" cy="2196592"/>
          </a:xfrm>
          <a:prstGeom prst="rect">
            <a:avLst/>
          </a:prstGeom>
          <a:noFill/>
          <a:ln w="12700">
            <a:solidFill>
              <a:srgbClr val="02848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Rectangle 65"/>
          <p:cNvSpPr/>
          <p:nvPr/>
        </p:nvSpPr>
        <p:spPr>
          <a:xfrm>
            <a:off x="-1403" y="4644153"/>
            <a:ext cx="7775575" cy="331942"/>
          </a:xfrm>
          <a:prstGeom prst="rect">
            <a:avLst/>
          </a:prstGeom>
          <a:solidFill>
            <a:srgbClr val="01B1A6"/>
          </a:solidFill>
          <a:ln w="12700">
            <a:solidFill>
              <a:srgbClr val="02848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500" dirty="0">
                <a:latin typeface="HGS明朝E" pitchFamily="18" charset="-128"/>
                <a:ea typeface="HGS明朝E" pitchFamily="18" charset="-128"/>
              </a:rPr>
              <a:t>ランチをオーダーの方はドリンクとデザートいずれかがセットサービスとなります</a:t>
            </a:r>
            <a:endParaRPr kumimoji="1" lang="ja-JP" altLang="en-US" sz="1500" dirty="0"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917431" y="5127437"/>
            <a:ext cx="2686954" cy="1592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コーヒー（ホット</a:t>
            </a:r>
            <a:r>
              <a:rPr lang="en-US" altLang="ja-JP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or</a:t>
            </a: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アイス）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紅茶（ホット</a:t>
            </a:r>
            <a:r>
              <a:rPr lang="en-US" altLang="ja-JP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or</a:t>
            </a: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アイス）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コーラ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オレンジジュース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アップルジュース</a:t>
            </a:r>
            <a:endParaRPr kumimoji="1" lang="ja-JP" altLang="en-US" sz="1300" dirty="0">
              <a:solidFill>
                <a:srgbClr val="C0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65469" y="5113684"/>
            <a:ext cx="1697901" cy="1545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チーズケーキ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ショートケーキ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アップルパイ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チョコタルト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ja-JP" altLang="en-US" sz="1300" dirty="0">
                <a:solidFill>
                  <a:srgbClr val="C00000"/>
                </a:solidFill>
                <a:latin typeface="HGS明朝E" pitchFamily="18" charset="-128"/>
                <a:ea typeface="HGS明朝E" pitchFamily="18" charset="-128"/>
              </a:rPr>
              <a:t>パンナコッタ</a:t>
            </a:r>
            <a:endParaRPr kumimoji="1" lang="ja-JP" altLang="en-US" sz="1300" dirty="0">
              <a:solidFill>
                <a:srgbClr val="C00000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TextBox 20"/>
          <p:cNvSpPr txBox="1"/>
          <p:nvPr/>
        </p:nvSpPr>
        <p:spPr>
          <a:xfrm>
            <a:off x="219782" y="7341660"/>
            <a:ext cx="185178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觧魚のカルバッチョ　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前莱の盛り合わせ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グリーンサラダ</a:t>
            </a:r>
          </a:p>
          <a:p>
            <a:pPr>
              <a:lnSpc>
                <a:spcPct val="1500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rPr>
              <a:t>シーフードサラダ</a:t>
            </a:r>
            <a:endParaRPr kumimoji="1" lang="ja-JP" altLang="en-US" sz="1300" dirty="0">
              <a:solidFill>
                <a:schemeClr val="bg1"/>
              </a:solidFill>
              <a:latin typeface="HGS明朝E" pitchFamily="18" charset="-128"/>
              <a:ea typeface="HGS明朝E" pitchFamily="18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15944" y="7355308"/>
            <a:ext cx="79861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285750" indent="-285750">
              <a:lnSpc>
                <a:spcPct val="150000"/>
              </a:lnSpc>
              <a:buFont typeface="Wingdings" pitchFamily="2" charset="2"/>
              <a:buChar char="ü"/>
              <a:defRPr sz="150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defRPr>
            </a:lvl1pPr>
          </a:lstStyle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1,500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1,200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800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1,100</a:t>
            </a:r>
            <a:endParaRPr lang="en-US" altLang="ja-JP" sz="1300" dirty="0"/>
          </a:p>
        </p:txBody>
      </p:sp>
      <p:sp>
        <p:nvSpPr>
          <p:cNvPr id="24" name="TextBox 23"/>
          <p:cNvSpPr txBox="1"/>
          <p:nvPr/>
        </p:nvSpPr>
        <p:spPr>
          <a:xfrm>
            <a:off x="247737" y="7068192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ja-JP" sz="1600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FOOD</a:t>
            </a:r>
            <a:endParaRPr kumimoji="1" lang="ja-JP" altLang="en-US" sz="1600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11862" y="7355308"/>
            <a:ext cx="1518364" cy="1245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indent="0">
              <a:lnSpc>
                <a:spcPct val="150000"/>
              </a:lnSpc>
              <a:buFont typeface="Wingdings" pitchFamily="2" charset="2"/>
              <a:buNone/>
              <a:defRPr sz="130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defRPr>
            </a:lvl1pPr>
          </a:lstStyle>
          <a:p>
            <a:r>
              <a:rPr lang="ja-JP" altLang="en-US" dirty="0"/>
              <a:t>魚のムニエル</a:t>
            </a:r>
          </a:p>
          <a:p>
            <a:r>
              <a:rPr lang="ja-JP" altLang="en-US" dirty="0"/>
              <a:t>海觧のソテー</a:t>
            </a:r>
          </a:p>
          <a:p>
            <a:r>
              <a:rPr lang="ja-JP" altLang="en-US" dirty="0"/>
              <a:t>特選牛肉の炭火焼</a:t>
            </a:r>
          </a:p>
          <a:p>
            <a:r>
              <a:rPr lang="ja-JP" altLang="en-US" dirty="0"/>
              <a:t>予羊のグリル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514874" y="7355308"/>
            <a:ext cx="79861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285750" indent="-285750">
              <a:lnSpc>
                <a:spcPct val="150000"/>
              </a:lnSpc>
              <a:buFont typeface="Wingdings" pitchFamily="2" charset="2"/>
              <a:buChar char="ü"/>
              <a:defRPr sz="150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defRPr>
            </a:lvl1pPr>
          </a:lstStyle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1,500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1,200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800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1,100</a:t>
            </a:r>
            <a:endParaRPr lang="en-US" altLang="ja-JP" sz="1300" dirty="0"/>
          </a:p>
        </p:txBody>
      </p:sp>
      <p:sp>
        <p:nvSpPr>
          <p:cNvPr id="73" name="TextBox 72"/>
          <p:cNvSpPr txBox="1"/>
          <p:nvPr/>
        </p:nvSpPr>
        <p:spPr>
          <a:xfrm>
            <a:off x="5569173" y="7068192"/>
            <a:ext cx="1099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ja-JP" sz="1600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tencil Std" pitchFamily="82" charset="0"/>
              </a:rPr>
              <a:t>DRINK</a:t>
            </a:r>
            <a:endParaRPr kumimoji="1" lang="ja-JP" altLang="en-US" sz="1600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tencil Std" pitchFamily="8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15580" y="7355308"/>
            <a:ext cx="1518364" cy="1245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indent="0">
              <a:lnSpc>
                <a:spcPct val="150000"/>
              </a:lnSpc>
              <a:buFont typeface="Wingdings" pitchFamily="2" charset="2"/>
              <a:buNone/>
              <a:defRPr sz="130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defRPr>
            </a:lvl1pPr>
          </a:lstStyle>
          <a:p>
            <a:r>
              <a:rPr lang="ja-JP" altLang="en-US" dirty="0"/>
              <a:t>プレミアムビール</a:t>
            </a:r>
          </a:p>
          <a:p>
            <a:r>
              <a:rPr lang="ja-JP" altLang="en-US" dirty="0"/>
              <a:t>グラスワイン</a:t>
            </a:r>
          </a:p>
          <a:p>
            <a:r>
              <a:rPr lang="ja-JP" altLang="en-US" dirty="0"/>
              <a:t>本格酎</a:t>
            </a:r>
          </a:p>
          <a:p>
            <a:r>
              <a:rPr lang="ja-JP" altLang="en-US" dirty="0"/>
              <a:t>日本酒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870773" y="7478973"/>
            <a:ext cx="0" cy="108118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435667" y="7478973"/>
            <a:ext cx="0" cy="1081181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904844" y="7355308"/>
            <a:ext cx="66717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285750" indent="-285750">
              <a:lnSpc>
                <a:spcPct val="150000"/>
              </a:lnSpc>
              <a:buFont typeface="Wingdings" pitchFamily="2" charset="2"/>
              <a:buChar char="ü"/>
              <a:defRPr sz="1500">
                <a:solidFill>
                  <a:schemeClr val="bg1"/>
                </a:solidFill>
                <a:latin typeface="HGS明朝E" pitchFamily="18" charset="-128"/>
                <a:ea typeface="HGS明朝E" pitchFamily="18" charset="-128"/>
              </a:defRPr>
            </a:lvl1pPr>
          </a:lstStyle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 smtClean="0"/>
              <a:t>800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/>
              <a:t>7</a:t>
            </a:r>
            <a:r>
              <a:rPr lang="en-US" altLang="ja-JP" sz="1300" dirty="0" smtClean="0"/>
              <a:t>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/>
              <a:t>7</a:t>
            </a:r>
            <a:r>
              <a:rPr lang="en-US" altLang="ja-JP" sz="1300" dirty="0" smtClean="0"/>
              <a:t>00</a:t>
            </a:r>
            <a:endParaRPr lang="en-US" altLang="ja-JP" sz="1300" dirty="0"/>
          </a:p>
          <a:p>
            <a:pPr marL="0" indent="0">
              <a:buNone/>
            </a:pPr>
            <a:r>
              <a:rPr lang="ja-JP" altLang="en-US" sz="1300" dirty="0" smtClean="0"/>
              <a:t>￥ </a:t>
            </a:r>
            <a:r>
              <a:rPr lang="en-US" altLang="ja-JP" sz="1300" dirty="0"/>
              <a:t>7</a:t>
            </a:r>
            <a:r>
              <a:rPr lang="en-US" altLang="ja-JP" sz="1300" dirty="0" smtClean="0"/>
              <a:t>00</a:t>
            </a:r>
            <a:endParaRPr lang="en-US" altLang="ja-JP" sz="1300" dirty="0"/>
          </a:p>
        </p:txBody>
      </p:sp>
      <p:sp>
        <p:nvSpPr>
          <p:cNvPr id="9" name="Oval 8"/>
          <p:cNvSpPr/>
          <p:nvPr/>
        </p:nvSpPr>
        <p:spPr>
          <a:xfrm>
            <a:off x="313990" y="2620143"/>
            <a:ext cx="1477504" cy="1477504"/>
          </a:xfrm>
          <a:prstGeom prst="ellipse">
            <a:avLst/>
          </a:prstGeom>
          <a:solidFill>
            <a:srgbClr val="01B1A6"/>
          </a:solidFill>
          <a:ln>
            <a:solidFill>
              <a:srgbClr val="0284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写真かイラストを</a:t>
            </a:r>
            <a:endParaRPr lang="en-US" altLang="ja-JP" sz="1300" dirty="0">
              <a:solidFill>
                <a:schemeClr val="bg2"/>
              </a:solidFill>
              <a:latin typeface="HGS明朝E" pitchFamily="18" charset="-128"/>
              <a:ea typeface="HGS明朝E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入れてください</a:t>
            </a:r>
          </a:p>
        </p:txBody>
      </p:sp>
      <p:sp>
        <p:nvSpPr>
          <p:cNvPr id="40" name="Oval 39"/>
          <p:cNvSpPr/>
          <p:nvPr/>
        </p:nvSpPr>
        <p:spPr>
          <a:xfrm>
            <a:off x="313990" y="5200473"/>
            <a:ext cx="1477504" cy="1477504"/>
          </a:xfrm>
          <a:prstGeom prst="ellipse">
            <a:avLst/>
          </a:prstGeom>
          <a:solidFill>
            <a:srgbClr val="01B1A6"/>
          </a:solidFill>
          <a:ln>
            <a:solidFill>
              <a:srgbClr val="0284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写真かイラストを</a:t>
            </a:r>
            <a:endParaRPr lang="en-US" altLang="ja-JP" sz="1300" dirty="0">
              <a:solidFill>
                <a:schemeClr val="bg2"/>
              </a:solidFill>
              <a:latin typeface="HGS明朝E" pitchFamily="18" charset="-128"/>
              <a:ea typeface="HGS明朝E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入れてください</a:t>
            </a:r>
          </a:p>
        </p:txBody>
      </p:sp>
      <p:sp>
        <p:nvSpPr>
          <p:cNvPr id="41" name="Oval 40"/>
          <p:cNvSpPr/>
          <p:nvPr/>
        </p:nvSpPr>
        <p:spPr>
          <a:xfrm>
            <a:off x="4317625" y="5200473"/>
            <a:ext cx="1477504" cy="1477504"/>
          </a:xfrm>
          <a:prstGeom prst="ellipse">
            <a:avLst/>
          </a:prstGeom>
          <a:solidFill>
            <a:srgbClr val="01B1A6"/>
          </a:solidFill>
          <a:ln>
            <a:solidFill>
              <a:srgbClr val="0284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写真かイラストを</a:t>
            </a:r>
            <a:endParaRPr lang="en-US" altLang="ja-JP" sz="1300" dirty="0">
              <a:solidFill>
                <a:schemeClr val="bg2"/>
              </a:solidFill>
              <a:latin typeface="HGS明朝E" pitchFamily="18" charset="-128"/>
              <a:ea typeface="HGS明朝E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3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入れてください</a:t>
            </a:r>
          </a:p>
        </p:txBody>
      </p:sp>
      <p:sp>
        <p:nvSpPr>
          <p:cNvPr id="11" name="Diamond 10"/>
          <p:cNvSpPr/>
          <p:nvPr/>
        </p:nvSpPr>
        <p:spPr>
          <a:xfrm>
            <a:off x="329625" y="9047056"/>
            <a:ext cx="1461869" cy="1484617"/>
          </a:xfrm>
          <a:prstGeom prst="diamond">
            <a:avLst/>
          </a:prstGeom>
          <a:solidFill>
            <a:srgbClr val="01B1A6"/>
          </a:solidFill>
          <a:ln>
            <a:solidFill>
              <a:srgbClr val="0284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0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写真かイラストを</a:t>
            </a:r>
            <a:endParaRPr lang="en-US" altLang="ja-JP" sz="1000" dirty="0">
              <a:solidFill>
                <a:schemeClr val="bg2"/>
              </a:solidFill>
              <a:latin typeface="HGS明朝E" pitchFamily="18" charset="-128"/>
              <a:ea typeface="HGS明朝E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000" dirty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入れてください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87348" y="9658736"/>
            <a:ext cx="757842" cy="757842"/>
          </a:xfrm>
          <a:prstGeom prst="rect">
            <a:avLst/>
          </a:prstGeom>
          <a:solidFill>
            <a:srgbClr val="01B1A6"/>
          </a:solidFill>
          <a:ln>
            <a:solidFill>
              <a:srgbClr val="0284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ja-JP" sz="1000" dirty="0" smtClean="0">
                <a:solidFill>
                  <a:schemeClr val="bg2"/>
                </a:solidFill>
                <a:latin typeface="HGS明朝E" pitchFamily="18" charset="-128"/>
                <a:ea typeface="HGS明朝E" pitchFamily="18" charset="-128"/>
              </a:rPr>
              <a:t>CODE QR</a:t>
            </a:r>
            <a:endParaRPr lang="ja-JP" altLang="en-US" sz="1000" dirty="0">
              <a:solidFill>
                <a:schemeClr val="bg2"/>
              </a:solidFill>
              <a:latin typeface="HGS明朝E" pitchFamily="18" charset="-128"/>
              <a:ea typeface="HGS明朝E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7196380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270</Words>
  <Application>Microsoft Office PowerPoint</Application>
  <PresentationFormat>ユーザー設定</PresentationFormat>
  <Paragraphs>83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2014-07-29T11:35:20Z</dcterms:created>
  <dcterms:modified xsi:type="dcterms:W3CDTF">2014-07-29T11:35:29Z</dcterms:modified>
</cp:coreProperties>
</file>