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640000"/>
    <a:srgbClr val="A20000"/>
    <a:srgbClr val="FF6600"/>
    <a:srgbClr val="000000"/>
    <a:srgbClr val="FFD88B"/>
    <a:srgbClr val="FFE0A3"/>
    <a:srgbClr val="FFEDC9"/>
    <a:srgbClr val="FF9021"/>
    <a:srgbClr val="F2B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>
        <p:scale>
          <a:sx n="75" d="100"/>
          <a:sy n="75" d="100"/>
        </p:scale>
        <p:origin x="-1380" y="185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48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86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378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29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02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95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2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45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578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14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297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68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8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074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C:\Users\datacheck\Desktop\mui\HH\n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7775575" cy="10883517"/>
          </a:xfrm>
          <a:prstGeom prst="rect">
            <a:avLst/>
          </a:prstGeom>
          <a:noFill/>
        </p:spPr>
      </p:pic>
      <p:pic>
        <p:nvPicPr>
          <p:cNvPr id="1039" name="Picture 15" descr="C:\Users\datacheck\Desktop\mau cam xoa\thu vien link\N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1561874" y="1561873"/>
            <a:ext cx="10907713" cy="7783967"/>
          </a:xfrm>
          <a:prstGeom prst="rect">
            <a:avLst/>
          </a:prstGeom>
          <a:noFill/>
        </p:spPr>
      </p:pic>
      <p:pic>
        <p:nvPicPr>
          <p:cNvPr id="53" name="Picture 16" descr="C:\Users\datacheck\Desktop\mui\HH\h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006" y="1856723"/>
            <a:ext cx="7773567" cy="9054716"/>
          </a:xfrm>
          <a:prstGeom prst="rect">
            <a:avLst/>
          </a:prstGeom>
          <a:noFill/>
        </p:spPr>
      </p:pic>
      <p:sp>
        <p:nvSpPr>
          <p:cNvPr id="117" name="正方形/長方形 116"/>
          <p:cNvSpPr/>
          <p:nvPr/>
        </p:nvSpPr>
        <p:spPr>
          <a:xfrm>
            <a:off x="673204" y="9902030"/>
            <a:ext cx="360214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03-</a:t>
            </a:r>
            <a:r>
              <a:rPr lang="en-US" altLang="ja-JP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2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　</a:t>
            </a:r>
            <a:endParaRPr lang="en-US" altLang="ja-JP" sz="12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en-US" altLang="ja-JP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:00</a:t>
            </a:r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20:00(</a:t>
            </a:r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月曜定休</a:t>
            </a:r>
            <a:r>
              <a:rPr lang="en-US" altLang="ja-JP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9" name="Picture 16" descr="C:\Users\datacheck\Desktop\mui\HH\h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V="1">
            <a:off x="2645226" y="0"/>
            <a:ext cx="5180839" cy="3309256"/>
          </a:xfrm>
          <a:prstGeom prst="rect">
            <a:avLst/>
          </a:prstGeom>
          <a:noFill/>
        </p:spPr>
      </p:pic>
      <p:pic>
        <p:nvPicPr>
          <p:cNvPr id="1028" name="Picture 4" descr="C:\Users\datacheck\Desktop\mui\HH\TA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risscrossEtching/>
                    </a14:imgEffect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V="1">
            <a:off x="0" y="9470708"/>
            <a:ext cx="7775575" cy="247501"/>
          </a:xfrm>
          <a:prstGeom prst="rect">
            <a:avLst/>
          </a:prstGeom>
          <a:noFill/>
        </p:spPr>
      </p:pic>
      <p:sp>
        <p:nvSpPr>
          <p:cNvPr id="18" name="テキスト ボックス 17"/>
          <p:cNvSpPr txBox="1"/>
          <p:nvPr/>
        </p:nvSpPr>
        <p:spPr>
          <a:xfrm>
            <a:off x="2496762" y="2074506"/>
            <a:ext cx="2561919" cy="55399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ja-JP" sz="3000" b="1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ｺﾞｼｯｸE" pitchFamily="50" charset="-128"/>
                <a:ea typeface="HGPｺﾞｼｯｸE" pitchFamily="50" charset="-128"/>
                <a:cs typeface="Aharoni" pitchFamily="2" charset="-79"/>
              </a:rPr>
              <a:t>2014.9.1(Mon)</a:t>
            </a:r>
            <a:endParaRPr kumimoji="1" lang="ja-JP" altLang="en-US" sz="3000" b="1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ｺﾞｼｯｸE" pitchFamily="50" charset="-128"/>
              <a:ea typeface="HGPｺﾞｼｯｸE" pitchFamily="50" charset="-128"/>
              <a:cs typeface="Aharoni" pitchFamily="2" charset="-79"/>
            </a:endParaRPr>
          </a:p>
        </p:txBody>
      </p:sp>
      <p:pic>
        <p:nvPicPr>
          <p:cNvPr id="1027" name="Picture 3" descr="C:\Users\datacheck\Desktop\mui\HH\link\NE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utout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163629" y="5432862"/>
            <a:ext cx="10911439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datacheck\Desktop\mui\HH\link\NEN.pn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081849" y="5438036"/>
            <a:ext cx="10911439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871222" y="2612344"/>
            <a:ext cx="5952473" cy="1904573"/>
            <a:chOff x="871222" y="2322064"/>
            <a:chExt cx="5952473" cy="1904573"/>
          </a:xfrm>
        </p:grpSpPr>
        <p:sp>
          <p:nvSpPr>
            <p:cNvPr id="74" name="正方形/長方形 73"/>
            <p:cNvSpPr/>
            <p:nvPr/>
          </p:nvSpPr>
          <p:spPr>
            <a:xfrm>
              <a:off x="1080125" y="2322064"/>
              <a:ext cx="2436801" cy="1508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4800" b="1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-OTF ゴシックMB101 Pro B" pitchFamily="34" charset="-128"/>
                  <a:ea typeface="A-OTF ゴシックMB101 Pro B" pitchFamily="34" charset="-128"/>
                </a:rPr>
                <a:t>Café</a:t>
              </a:r>
              <a:r>
                <a:rPr lang="ja-JP" altLang="en-US" sz="4800" b="1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dobe Kaiti Std R" pitchFamily="18" charset="-128"/>
                  <a:ea typeface="Adobe Kaiti Std R" pitchFamily="18" charset="-128"/>
                </a:rPr>
                <a:t> </a:t>
              </a:r>
              <a:endParaRPr lang="en-US" altLang="ja-JP" sz="4800" b="1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Kaiti Std R" pitchFamily="18" charset="-128"/>
                <a:ea typeface="Adobe Kaiti Std R" pitchFamily="18" charset="-128"/>
              </a:endParaRPr>
            </a:p>
            <a:p>
              <a:pPr algn="ctr"/>
              <a:r>
                <a:rPr lang="en-US" altLang="ja-JP" sz="4400" b="1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-OTF ゴシックMB101 Pro B" pitchFamily="34" charset="-128"/>
                  <a:ea typeface="A-OTF ゴシックMB101 Pro B" pitchFamily="34" charset="-128"/>
                </a:rPr>
                <a:t>ASKUL</a:t>
              </a:r>
              <a:endParaRPr lang="ja-JP" altLang="en-US" sz="4400" b="1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-OTF ゴシックMB101 Pro B" pitchFamily="34" charset="-128"/>
                <a:ea typeface="A-OTF ゴシックMB101 Pro B" pitchFamily="34" charset="-128"/>
              </a:endParaRPr>
            </a:p>
          </p:txBody>
        </p:sp>
        <p:pic>
          <p:nvPicPr>
            <p:cNvPr id="2" name="Picture 3" descr="C:\Users\datacheck\Desktop\mui\HH\nn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0480" y="2403437"/>
              <a:ext cx="2643215" cy="18147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4241057" y="2921259"/>
              <a:ext cx="2533651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 smtClean="0">
                  <a:solidFill>
                    <a:srgbClr val="C00000"/>
                  </a:solidFill>
                  <a:latin typeface="A-OTF ゴシックMB101 Pro B" pitchFamily="34" charset="-128"/>
                  <a:ea typeface="A-OTF ゴシックMB101 Pro B" pitchFamily="34" charset="-128"/>
                  <a:cs typeface="メイリオ" pitchFamily="50" charset="-128"/>
                </a:rPr>
                <a:t>ケーキバイキング</a:t>
              </a:r>
              <a:endParaRPr kumimoji="1" lang="en-US" altLang="ja-JP" sz="1600" dirty="0" smtClean="0">
                <a:solidFill>
                  <a:srgbClr val="C00000"/>
                </a:solidFill>
                <a:latin typeface="A-OTF ゴシックMB101 Pro B" pitchFamily="34" charset="-128"/>
                <a:ea typeface="A-OTF ゴシックMB101 Pro B" pitchFamily="34" charset="-128"/>
                <a:cs typeface="メイリオ" pitchFamily="50" charset="-128"/>
              </a:endParaRPr>
            </a:p>
            <a:p>
              <a:pPr algn="ctr"/>
              <a:r>
                <a:rPr lang="ja-JP" altLang="en-US" sz="2000" b="1" spc="-150" dirty="0" smtClean="0">
                  <a:solidFill>
                    <a:srgbClr val="FF0000"/>
                  </a:solidFill>
                  <a:latin typeface="A-OTF ゴシックMB101 Pro B" pitchFamily="34" charset="-128"/>
                  <a:ea typeface="A-OTF ゴシックMB101 Pro B" pitchFamily="34" charset="-128"/>
                  <a:cs typeface="メイリオ" pitchFamily="50" charset="-128"/>
                </a:rPr>
                <a:t>￥</a:t>
              </a:r>
              <a:r>
                <a:rPr lang="en-US" altLang="ja-JP" sz="2000" b="1" spc="-150" dirty="0" smtClean="0">
                  <a:solidFill>
                    <a:srgbClr val="FF0000"/>
                  </a:solidFill>
                  <a:latin typeface="A-OTF ゴシックMB101 Pro B" pitchFamily="34" charset="-128"/>
                  <a:ea typeface="A-OTF ゴシックMB101 Pro B" pitchFamily="34" charset="-128"/>
                  <a:cs typeface="メイリオ" pitchFamily="50" charset="-128"/>
                </a:rPr>
                <a:t>1,280</a:t>
              </a:r>
            </a:p>
            <a:p>
              <a:pPr algn="ctr"/>
              <a:r>
                <a:rPr kumimoji="1" lang="en-US" altLang="ja-JP" sz="1600" dirty="0" smtClean="0">
                  <a:solidFill>
                    <a:srgbClr val="C00000"/>
                  </a:solidFill>
                  <a:latin typeface="A-OTF ゴシックMB101 Pro B" pitchFamily="34" charset="-128"/>
                  <a:ea typeface="A-OTF ゴシックMB101 Pro B" pitchFamily="34" charset="-128"/>
                  <a:cs typeface="メイリオ" pitchFamily="50" charset="-128"/>
                </a:rPr>
                <a:t>(7</a:t>
              </a:r>
              <a:r>
                <a:rPr kumimoji="1" lang="ja-JP" altLang="en-US" sz="1600" dirty="0" smtClean="0">
                  <a:solidFill>
                    <a:srgbClr val="C00000"/>
                  </a:solidFill>
                  <a:latin typeface="A-OTF ゴシックMB101 Pro B" pitchFamily="34" charset="-128"/>
                  <a:ea typeface="A-OTF ゴシックMB101 Pro B" pitchFamily="34" charset="-128"/>
                  <a:cs typeface="メイリオ" pitchFamily="50" charset="-128"/>
                </a:rPr>
                <a:t>月</a:t>
              </a:r>
              <a:r>
                <a:rPr kumimoji="1" lang="en-US" altLang="ja-JP" sz="1600" dirty="0" smtClean="0">
                  <a:solidFill>
                    <a:srgbClr val="C00000"/>
                  </a:solidFill>
                  <a:latin typeface="A-OTF ゴシックMB101 Pro B" pitchFamily="34" charset="-128"/>
                  <a:ea typeface="A-OTF ゴシックMB101 Pro B" pitchFamily="34" charset="-128"/>
                  <a:cs typeface="メイリオ" pitchFamily="50" charset="-128"/>
                </a:rPr>
                <a:t>27</a:t>
              </a:r>
              <a:r>
                <a:rPr kumimoji="1" lang="ja-JP" altLang="en-US" sz="1600" dirty="0" smtClean="0">
                  <a:solidFill>
                    <a:srgbClr val="C00000"/>
                  </a:solidFill>
                  <a:latin typeface="A-OTF ゴシックMB101 Pro B" pitchFamily="34" charset="-128"/>
                  <a:ea typeface="A-OTF ゴシックMB101 Pro B" pitchFamily="34" charset="-128"/>
                  <a:cs typeface="メイリオ" pitchFamily="50" charset="-128"/>
                </a:rPr>
                <a:t>日まで</a:t>
              </a:r>
              <a:r>
                <a:rPr kumimoji="1" lang="en-US" altLang="ja-JP" sz="1600" dirty="0" smtClean="0">
                  <a:solidFill>
                    <a:srgbClr val="C00000"/>
                  </a:solidFill>
                  <a:latin typeface="A-OTF ゴシックMB101 Pro B" pitchFamily="34" charset="-128"/>
                  <a:ea typeface="A-OTF ゴシックMB101 Pro B" pitchFamily="34" charset="-128"/>
                  <a:cs typeface="メイリオ" pitchFamily="50" charset="-128"/>
                </a:rPr>
                <a:t>)</a:t>
              </a:r>
              <a:endParaRPr kumimoji="1" lang="ja-JP" altLang="en-US" sz="1600" dirty="0">
                <a:solidFill>
                  <a:srgbClr val="C00000"/>
                </a:solidFill>
                <a:latin typeface="A-OTF ゴシックMB101 Pro B" pitchFamily="34" charset="-128"/>
                <a:ea typeface="A-OTF ゴシックMB101 Pro B" pitchFamily="34" charset="-128"/>
                <a:cs typeface="メイリオ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871222" y="3764972"/>
              <a:ext cx="28134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 dirty="0" smtClean="0">
                  <a:solidFill>
                    <a:srgbClr val="8A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オープニング記念</a:t>
              </a:r>
              <a:endParaRPr kumimoji="1" lang="ja-JP" altLang="en-US" sz="2400" b="1" dirty="0">
                <a:solidFill>
                  <a:srgbClr val="8A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449598" y="9718209"/>
            <a:ext cx="3675933" cy="975192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Picture 3" descr="C:\Users\datacheck\Desktop\名称未設定 1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21668" y="-90074"/>
            <a:ext cx="5435908" cy="249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up 40"/>
          <p:cNvGrpSpPr/>
          <p:nvPr/>
        </p:nvGrpSpPr>
        <p:grpSpPr>
          <a:xfrm>
            <a:off x="871222" y="4583592"/>
            <a:ext cx="4371811" cy="3597411"/>
            <a:chOff x="8265547" y="3818418"/>
            <a:chExt cx="1725597" cy="1568178"/>
          </a:xfrm>
        </p:grpSpPr>
        <p:sp>
          <p:nvSpPr>
            <p:cNvPr id="42" name="正方形/長方形 7"/>
            <p:cNvSpPr/>
            <p:nvPr/>
          </p:nvSpPr>
          <p:spPr>
            <a:xfrm>
              <a:off x="8265547" y="3818418"/>
              <a:ext cx="1725597" cy="1568178"/>
            </a:xfrm>
            <a:prstGeom prst="rect">
              <a:avLst/>
            </a:prstGeom>
            <a:pattFill prst="pct5">
              <a:fgClr>
                <a:srgbClr val="FFD88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27"/>
            <p:cNvSpPr/>
            <p:nvPr/>
          </p:nvSpPr>
          <p:spPr>
            <a:xfrm>
              <a:off x="8381496" y="3919176"/>
              <a:ext cx="1500003" cy="13620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00" dirty="0" smtClean="0"/>
                <a:t>写真を入れてください</a:t>
              </a:r>
              <a:endParaRPr kumimoji="1" lang="ja-JP" altLang="en-US" sz="10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71222" y="8304067"/>
            <a:ext cx="1427303" cy="1147591"/>
            <a:chOff x="8265547" y="3818418"/>
            <a:chExt cx="1725597" cy="1568178"/>
          </a:xfrm>
        </p:grpSpPr>
        <p:sp>
          <p:nvSpPr>
            <p:cNvPr id="45" name="正方形/長方形 7"/>
            <p:cNvSpPr/>
            <p:nvPr/>
          </p:nvSpPr>
          <p:spPr>
            <a:xfrm>
              <a:off x="8265547" y="3818418"/>
              <a:ext cx="1725597" cy="1568178"/>
            </a:xfrm>
            <a:prstGeom prst="rect">
              <a:avLst/>
            </a:prstGeom>
            <a:pattFill prst="pct5">
              <a:fgClr>
                <a:srgbClr val="FFD88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27"/>
            <p:cNvSpPr/>
            <p:nvPr/>
          </p:nvSpPr>
          <p:spPr>
            <a:xfrm>
              <a:off x="8381496" y="3919176"/>
              <a:ext cx="1500003" cy="13620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00" dirty="0" smtClean="0"/>
                <a:t>写真を入れてください</a:t>
              </a:r>
              <a:endParaRPr kumimoji="1" lang="ja-JP" altLang="en-US" sz="1000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351461" y="8304067"/>
            <a:ext cx="1427303" cy="1147591"/>
            <a:chOff x="8265547" y="3818418"/>
            <a:chExt cx="1725597" cy="1568178"/>
          </a:xfrm>
        </p:grpSpPr>
        <p:sp>
          <p:nvSpPr>
            <p:cNvPr id="52" name="正方形/長方形 7"/>
            <p:cNvSpPr/>
            <p:nvPr/>
          </p:nvSpPr>
          <p:spPr>
            <a:xfrm>
              <a:off x="8265547" y="3818418"/>
              <a:ext cx="1725597" cy="1568178"/>
            </a:xfrm>
            <a:prstGeom prst="rect">
              <a:avLst/>
            </a:prstGeom>
            <a:pattFill prst="pct5">
              <a:fgClr>
                <a:srgbClr val="FFD88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27"/>
            <p:cNvSpPr/>
            <p:nvPr/>
          </p:nvSpPr>
          <p:spPr>
            <a:xfrm>
              <a:off x="8381496" y="3919176"/>
              <a:ext cx="1500003" cy="13620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00" dirty="0" smtClean="0"/>
                <a:t>写真を入れてください</a:t>
              </a:r>
              <a:endParaRPr kumimoji="1" lang="ja-JP" altLang="en-US" sz="10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864941" y="8304067"/>
            <a:ext cx="1427303" cy="1147591"/>
            <a:chOff x="8265547" y="3818418"/>
            <a:chExt cx="1725597" cy="1568178"/>
          </a:xfrm>
        </p:grpSpPr>
        <p:sp>
          <p:nvSpPr>
            <p:cNvPr id="56" name="正方形/長方形 7"/>
            <p:cNvSpPr/>
            <p:nvPr/>
          </p:nvSpPr>
          <p:spPr>
            <a:xfrm>
              <a:off x="8265547" y="3818418"/>
              <a:ext cx="1725597" cy="1568178"/>
            </a:xfrm>
            <a:prstGeom prst="rect">
              <a:avLst/>
            </a:prstGeom>
            <a:pattFill prst="pct5">
              <a:fgClr>
                <a:srgbClr val="FFD88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27"/>
            <p:cNvSpPr/>
            <p:nvPr/>
          </p:nvSpPr>
          <p:spPr>
            <a:xfrm>
              <a:off x="8381496" y="3919176"/>
              <a:ext cx="1500003" cy="13620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00" dirty="0" smtClean="0"/>
                <a:t>写真を入れてください</a:t>
              </a:r>
              <a:endParaRPr kumimoji="1" lang="ja-JP" altLang="en-US" sz="1000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96392" y="8304067"/>
            <a:ext cx="1427303" cy="1147591"/>
            <a:chOff x="8265547" y="3818418"/>
            <a:chExt cx="1725597" cy="1568178"/>
          </a:xfrm>
        </p:grpSpPr>
        <p:sp>
          <p:nvSpPr>
            <p:cNvPr id="59" name="正方形/長方形 7"/>
            <p:cNvSpPr/>
            <p:nvPr/>
          </p:nvSpPr>
          <p:spPr>
            <a:xfrm>
              <a:off x="8265547" y="3818418"/>
              <a:ext cx="1725597" cy="1568178"/>
            </a:xfrm>
            <a:prstGeom prst="rect">
              <a:avLst/>
            </a:prstGeom>
            <a:pattFill prst="pct5">
              <a:fgClr>
                <a:srgbClr val="FFD88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27"/>
            <p:cNvSpPr/>
            <p:nvPr/>
          </p:nvSpPr>
          <p:spPr>
            <a:xfrm>
              <a:off x="8381496" y="3919176"/>
              <a:ext cx="1500003" cy="13620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00" dirty="0" smtClean="0"/>
                <a:t>写真を入れてください</a:t>
              </a:r>
              <a:endParaRPr kumimoji="1" lang="ja-JP" altLang="en-US" sz="1000" dirty="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396392" y="7052462"/>
            <a:ext cx="1427303" cy="1147591"/>
            <a:chOff x="8265547" y="3818418"/>
            <a:chExt cx="1725597" cy="1568178"/>
          </a:xfrm>
        </p:grpSpPr>
        <p:sp>
          <p:nvSpPr>
            <p:cNvPr id="70" name="正方形/長方形 7"/>
            <p:cNvSpPr/>
            <p:nvPr/>
          </p:nvSpPr>
          <p:spPr>
            <a:xfrm>
              <a:off x="8265547" y="3818418"/>
              <a:ext cx="1725597" cy="1568178"/>
            </a:xfrm>
            <a:prstGeom prst="rect">
              <a:avLst/>
            </a:prstGeom>
            <a:pattFill prst="pct5">
              <a:fgClr>
                <a:srgbClr val="FFD88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27"/>
            <p:cNvSpPr/>
            <p:nvPr/>
          </p:nvSpPr>
          <p:spPr>
            <a:xfrm>
              <a:off x="8381496" y="3919176"/>
              <a:ext cx="1500003" cy="13620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00" dirty="0" smtClean="0"/>
                <a:t>写真を入れてください</a:t>
              </a:r>
              <a:endParaRPr kumimoji="1" lang="ja-JP" altLang="en-US" sz="1000" dirty="0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5396392" y="5814212"/>
            <a:ext cx="1427303" cy="1147591"/>
            <a:chOff x="8265547" y="3818418"/>
            <a:chExt cx="1725597" cy="1568178"/>
          </a:xfrm>
        </p:grpSpPr>
        <p:sp>
          <p:nvSpPr>
            <p:cNvPr id="82" name="正方形/長方形 7"/>
            <p:cNvSpPr/>
            <p:nvPr/>
          </p:nvSpPr>
          <p:spPr>
            <a:xfrm>
              <a:off x="8265547" y="3818418"/>
              <a:ext cx="1725597" cy="1568178"/>
            </a:xfrm>
            <a:prstGeom prst="rect">
              <a:avLst/>
            </a:prstGeom>
            <a:pattFill prst="pct5">
              <a:fgClr>
                <a:srgbClr val="FFD88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27"/>
            <p:cNvSpPr/>
            <p:nvPr/>
          </p:nvSpPr>
          <p:spPr>
            <a:xfrm>
              <a:off x="8381496" y="3919176"/>
              <a:ext cx="1500003" cy="13620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00" dirty="0" smtClean="0"/>
                <a:t>写真を入れてください</a:t>
              </a:r>
              <a:endParaRPr kumimoji="1" lang="ja-JP" altLang="en-US" sz="1000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396392" y="4587956"/>
            <a:ext cx="1427303" cy="1147591"/>
            <a:chOff x="8265547" y="3818418"/>
            <a:chExt cx="1725597" cy="1568178"/>
          </a:xfrm>
        </p:grpSpPr>
        <p:sp>
          <p:nvSpPr>
            <p:cNvPr id="85" name="正方形/長方形 7"/>
            <p:cNvSpPr/>
            <p:nvPr/>
          </p:nvSpPr>
          <p:spPr>
            <a:xfrm>
              <a:off x="8265547" y="3818418"/>
              <a:ext cx="1725597" cy="1568178"/>
            </a:xfrm>
            <a:prstGeom prst="rect">
              <a:avLst/>
            </a:prstGeom>
            <a:pattFill prst="pct5">
              <a:fgClr>
                <a:srgbClr val="FFD88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正方形/長方形 27"/>
            <p:cNvSpPr/>
            <p:nvPr/>
          </p:nvSpPr>
          <p:spPr>
            <a:xfrm>
              <a:off x="8381496" y="3919176"/>
              <a:ext cx="1500003" cy="13620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000" dirty="0" smtClean="0"/>
                <a:t>写真を入れてください</a:t>
              </a:r>
              <a:endParaRPr kumimoji="1" lang="ja-JP" altLang="en-US" sz="10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8356" y="9718209"/>
            <a:ext cx="1934280" cy="1010116"/>
            <a:chOff x="5408356" y="9755139"/>
            <a:chExt cx="1934280" cy="973186"/>
          </a:xfrm>
        </p:grpSpPr>
        <p:sp>
          <p:nvSpPr>
            <p:cNvPr id="62" name="正方形/長方形 7"/>
            <p:cNvSpPr/>
            <p:nvPr/>
          </p:nvSpPr>
          <p:spPr>
            <a:xfrm>
              <a:off x="5408356" y="9755139"/>
              <a:ext cx="1934280" cy="973186"/>
            </a:xfrm>
            <a:prstGeom prst="rect">
              <a:avLst/>
            </a:prstGeom>
            <a:pattFill prst="pct5">
              <a:fgClr>
                <a:srgbClr val="FFD88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4"/>
            <p:cNvSpPr/>
            <p:nvPr/>
          </p:nvSpPr>
          <p:spPr>
            <a:xfrm>
              <a:off x="5507882" y="9826277"/>
              <a:ext cx="1750167" cy="8297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地図入る</a:t>
              </a:r>
              <a:endPara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654452" y="9722019"/>
            <a:ext cx="1337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rgbClr val="FFEDC9"/>
                </a:solidFill>
              </a:rPr>
              <a:t> 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Café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lang="ja-JP" altLang="en-US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15818" y="9795798"/>
            <a:ext cx="166166" cy="822447"/>
            <a:chOff x="515818" y="9528980"/>
            <a:chExt cx="166166" cy="1084409"/>
          </a:xfrm>
        </p:grpSpPr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1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818" y="9806182"/>
              <a:ext cx="166166" cy="166166"/>
            </a:xfrm>
            <a:prstGeom prst="rect">
              <a:avLst/>
            </a:prstGeom>
          </p:spPr>
        </p:pic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1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818" y="10127182"/>
              <a:ext cx="166166" cy="166166"/>
            </a:xfrm>
            <a:prstGeom prst="rect">
              <a:avLst/>
            </a:prstGeom>
          </p:spPr>
        </p:pic>
        <p:pic>
          <p:nvPicPr>
            <p:cNvPr id="36" name="図 32"/>
            <p:cNvPicPr>
              <a:picLocks noChangeAspect="1"/>
            </p:cNvPicPr>
            <p:nvPr/>
          </p:nvPicPr>
          <p:blipFill>
            <a:blip r:embed="rId1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818" y="10447223"/>
              <a:ext cx="166166" cy="166166"/>
            </a:xfrm>
            <a:prstGeom prst="rect">
              <a:avLst/>
            </a:prstGeom>
          </p:spPr>
        </p:pic>
        <p:pic>
          <p:nvPicPr>
            <p:cNvPr id="61" name="図 31"/>
            <p:cNvPicPr>
              <a:picLocks noChangeAspect="1"/>
            </p:cNvPicPr>
            <p:nvPr/>
          </p:nvPicPr>
          <p:blipFill>
            <a:blip r:embed="rId1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818" y="9528980"/>
              <a:ext cx="166166" cy="166166"/>
            </a:xfrm>
            <a:prstGeom prst="rect">
              <a:avLst/>
            </a:prstGeom>
          </p:spPr>
        </p:pic>
      </p:grpSp>
      <p:sp>
        <p:nvSpPr>
          <p:cNvPr id="63" name="Striped Right Arrow 62"/>
          <p:cNvSpPr/>
          <p:nvPr/>
        </p:nvSpPr>
        <p:spPr>
          <a:xfrm>
            <a:off x="4673604" y="10027163"/>
            <a:ext cx="649125" cy="44015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5.pptx" id="{F4EEB164-0389-4251-B827-DCD17EF0C48D}" vid="{C925A3BC-7E78-45E7-A170-F95D43672441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</Template>
  <TotalTime>0</TotalTime>
  <Words>171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15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2014-07-29T11:36:16Z</dcterms:created>
  <dcterms:modified xsi:type="dcterms:W3CDTF">2014-07-29T11:36:27Z</dcterms:modified>
</cp:coreProperties>
</file>