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1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640000"/>
    <a:srgbClr val="A20000"/>
    <a:srgbClr val="FF6600"/>
    <a:srgbClr val="000000"/>
    <a:srgbClr val="FFD88B"/>
    <a:srgbClr val="FFE0A3"/>
    <a:srgbClr val="FFEDC9"/>
    <a:srgbClr val="FF9021"/>
    <a:srgbClr val="F2B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>
        <p:scale>
          <a:sx n="50" d="100"/>
          <a:sy n="50" d="100"/>
        </p:scale>
        <p:origin x="-1992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48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14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297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680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8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3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29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0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9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25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4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578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8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074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tacheck\Desktop\bgのコピー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7775575" cy="1090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atacheck\Desktop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656" y="309215"/>
            <a:ext cx="4720843" cy="154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atacheck\Desktop\logo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760" y="1855343"/>
            <a:ext cx="2599341" cy="63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995677" y="980679"/>
            <a:ext cx="38862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ベーカリーカフェ</a:t>
            </a:r>
            <a:endParaRPr lang="en-US" altLang="ja-JP" sz="1600" b="1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あすくる</a:t>
            </a:r>
          </a:p>
        </p:txBody>
      </p:sp>
      <p:sp>
        <p:nvSpPr>
          <p:cNvPr id="7" name="Rectangle 6"/>
          <p:cNvSpPr/>
          <p:nvPr/>
        </p:nvSpPr>
        <p:spPr>
          <a:xfrm>
            <a:off x="-525823" y="7524457"/>
            <a:ext cx="89646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16110D"/>
                </a:solidFill>
                <a:effectLst>
                  <a:glow rad="25400">
                    <a:schemeClr val="bg1">
                      <a:alpha val="77000"/>
                    </a:schemeClr>
                  </a:glow>
                </a:effectLst>
                <a:latin typeface="HGP創英ﾌﾟﾚｾﾞﾝｽEB" pitchFamily="18" charset="-128"/>
                <a:ea typeface="HGP創英ﾌﾟﾚｾﾞﾝｽEB" pitchFamily="18" charset="-128"/>
              </a:rPr>
              <a:t>天然酵母の自家製パンとおいしいコーヒーをお楽しみください。</a:t>
            </a:r>
            <a:endParaRPr lang="en-US" altLang="ja-JP" sz="2000" b="1" dirty="0">
              <a:solidFill>
                <a:srgbClr val="16110D"/>
              </a:solidFill>
              <a:effectLst>
                <a:glow rad="25400">
                  <a:schemeClr val="bg1">
                    <a:alpha val="77000"/>
                  </a:schemeClr>
                </a:glow>
              </a:effectLst>
              <a:latin typeface="HGP創英ﾌﾟﾚｾﾞﾝｽEB" pitchFamily="18" charset="-128"/>
              <a:ea typeface="HGP創英ﾌﾟﾚｾﾞﾝｽEB" pitchFamily="18" charset="-128"/>
            </a:endParaRPr>
          </a:p>
          <a:p>
            <a:pPr algn="ctr"/>
            <a:r>
              <a:rPr lang="ja-JP" altLang="en-US" sz="2000" b="1" dirty="0">
                <a:solidFill>
                  <a:srgbClr val="16110D"/>
                </a:solidFill>
                <a:effectLst>
                  <a:glow rad="25400">
                    <a:schemeClr val="bg1">
                      <a:alpha val="77000"/>
                    </a:schemeClr>
                  </a:glow>
                </a:effectLst>
                <a:latin typeface="HGP創英ﾌﾟﾚｾﾞﾝｽEB" pitchFamily="18" charset="-128"/>
                <a:ea typeface="HGP創英ﾌﾟﾚｾﾞﾝｽEB" pitchFamily="18" charset="-128"/>
              </a:rPr>
              <a:t>朝はモーニングセットもご用意しております。</a:t>
            </a:r>
          </a:p>
        </p:txBody>
      </p:sp>
      <p:sp>
        <p:nvSpPr>
          <p:cNvPr id="9" name="Rectangle 8"/>
          <p:cNvSpPr/>
          <p:nvPr/>
        </p:nvSpPr>
        <p:spPr>
          <a:xfrm>
            <a:off x="987563" y="8359407"/>
            <a:ext cx="22846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HGP明朝E" pitchFamily="18" charset="-128"/>
                <a:ea typeface="HGP明朝E" pitchFamily="18" charset="-128"/>
              </a:rPr>
              <a:t>営業時間：</a:t>
            </a:r>
            <a:r>
              <a:rPr lang="en-US" altLang="ja-JP" sz="1600" b="1" dirty="0">
                <a:solidFill>
                  <a:srgbClr val="FF0000"/>
                </a:solidFill>
                <a:latin typeface="HGP明朝E" pitchFamily="18" charset="-128"/>
                <a:ea typeface="HGP明朝E" pitchFamily="18" charset="-128"/>
              </a:rPr>
              <a:t>17:00</a:t>
            </a:r>
            <a:r>
              <a:rPr lang="ja-JP" altLang="en-US" sz="1600" b="1" dirty="0">
                <a:solidFill>
                  <a:srgbClr val="FF0000"/>
                </a:solidFill>
                <a:latin typeface="HGP明朝E" pitchFamily="18" charset="-128"/>
                <a:ea typeface="HGP明朝E" pitchFamily="18" charset="-128"/>
              </a:rPr>
              <a:t>～</a:t>
            </a:r>
            <a:r>
              <a:rPr lang="en-US" altLang="ja-JP" sz="1600" b="1" dirty="0">
                <a:solidFill>
                  <a:srgbClr val="FF0000"/>
                </a:solidFill>
                <a:latin typeface="HGP明朝E" pitchFamily="18" charset="-128"/>
                <a:ea typeface="HGP明朝E" pitchFamily="18" charset="-128"/>
              </a:rPr>
              <a:t>23:00</a:t>
            </a:r>
            <a:endParaRPr lang="ja-JP" altLang="en-US" sz="1600" b="1" dirty="0">
              <a:solidFill>
                <a:srgbClr val="FF0000"/>
              </a:solidFill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07784" y="8671011"/>
            <a:ext cx="25426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chemeClr val="accent5">
                    <a:lumMod val="50000"/>
                  </a:schemeClr>
                </a:solidFill>
                <a:latin typeface="HGP明朝E" pitchFamily="18" charset="-128"/>
                <a:ea typeface="HGP明朝E" pitchFamily="18" charset="-128"/>
              </a:rPr>
              <a:t>住所：東京都江東区豊洲3-2-3</a:t>
            </a:r>
            <a:endParaRPr lang="ja-JP" altLang="en-US" sz="1400" dirty="0">
              <a:solidFill>
                <a:schemeClr val="accent5">
                  <a:lumMod val="50000"/>
                </a:schemeClr>
              </a:solidFill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98609" y="8980314"/>
            <a:ext cx="14638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FFFF00"/>
                </a:solidFill>
                <a:latin typeface="Adobe Gothic Std B" pitchFamily="34" charset="-128"/>
                <a:ea typeface="Adobe Gothic Std B" pitchFamily="34" charset="-128"/>
              </a:rPr>
              <a:t>TEL: 03-</a:t>
            </a:r>
            <a:r>
              <a:rPr lang="en-US" altLang="ja-JP" sz="1200" b="1" dirty="0">
                <a:solidFill>
                  <a:srgbClr val="FFFF00"/>
                </a:solidFill>
                <a:latin typeface="HGP明朝E" pitchFamily="18" charset="-128"/>
                <a:ea typeface="HGP明朝E" pitchFamily="18" charset="-128"/>
              </a:rPr>
              <a:t>1234</a:t>
            </a:r>
            <a:r>
              <a:rPr lang="ja-JP" altLang="en-US" sz="1200" b="1" dirty="0">
                <a:solidFill>
                  <a:srgbClr val="FFFF00"/>
                </a:solidFill>
                <a:latin typeface="Adobe Gothic Std B" pitchFamily="34" charset="-128"/>
                <a:ea typeface="Adobe Gothic Std B" pitchFamily="34" charset="-128"/>
              </a:rPr>
              <a:t>-</a:t>
            </a:r>
            <a:r>
              <a:rPr lang="en-US" altLang="ja-JP" sz="1200" b="1" dirty="0">
                <a:solidFill>
                  <a:srgbClr val="FFFF00"/>
                </a:solidFill>
                <a:latin typeface="Adobe Gothic Std B" pitchFamily="34" charset="-128"/>
                <a:ea typeface="Adobe Gothic Std B" pitchFamily="34" charset="-128"/>
              </a:rPr>
              <a:t>1111</a:t>
            </a:r>
            <a:endParaRPr lang="ja-JP" altLang="en-US" sz="1200" dirty="0">
              <a:solidFill>
                <a:srgbClr val="FFFF00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38" name="テキスト ボックス 18"/>
          <p:cNvSpPr txBox="1"/>
          <p:nvPr/>
        </p:nvSpPr>
        <p:spPr>
          <a:xfrm>
            <a:off x="677997" y="9438981"/>
            <a:ext cx="20794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 smtClean="0">
                <a:latin typeface="HGP行書体" pitchFamily="66" charset="-128"/>
                <a:ea typeface="HGP行書体" pitchFamily="66" charset="-128"/>
              </a:rPr>
              <a:t>MORNING</a:t>
            </a:r>
            <a:r>
              <a:rPr lang="ja-JP" altLang="en-US" sz="2000" b="1" dirty="0" smtClean="0">
                <a:latin typeface="HGP行書体" pitchFamily="66" charset="-128"/>
                <a:ea typeface="HGP行書体" pitchFamily="66" charset="-128"/>
              </a:rPr>
              <a:t> </a:t>
            </a:r>
            <a:r>
              <a:rPr lang="en-US" altLang="ja-JP" sz="2000" b="1" dirty="0" smtClean="0">
                <a:latin typeface="HGP行書体" pitchFamily="66" charset="-128"/>
                <a:ea typeface="HGP行書体" pitchFamily="66" charset="-128"/>
              </a:rPr>
              <a:t>SET</a:t>
            </a:r>
          </a:p>
          <a:p>
            <a:pPr algn="ctr"/>
            <a:r>
              <a:rPr lang="ja-JP" altLang="en-US" sz="2000" b="1" dirty="0" smtClean="0">
                <a:latin typeface="HGP行書体" pitchFamily="66" charset="-128"/>
                <a:ea typeface="HGP行書体" pitchFamily="66" charset="-128"/>
              </a:rPr>
              <a:t>￥</a:t>
            </a:r>
            <a:r>
              <a:rPr lang="en-US" altLang="ja-JP" sz="2000" b="1" dirty="0" smtClean="0">
                <a:latin typeface="HGP行書体" pitchFamily="66" charset="-128"/>
                <a:ea typeface="HGP行書体" pitchFamily="66" charset="-128"/>
              </a:rPr>
              <a:t>100</a:t>
            </a:r>
            <a:r>
              <a:rPr lang="ja-JP" altLang="en-US" sz="2000" b="1" dirty="0" smtClean="0">
                <a:latin typeface="HGP行書体" pitchFamily="66" charset="-128"/>
                <a:ea typeface="HGP行書体" pitchFamily="66" charset="-128"/>
              </a:rPr>
              <a:t> </a:t>
            </a:r>
            <a:r>
              <a:rPr lang="en-US" altLang="ja-JP" sz="2000" b="1" dirty="0" smtClean="0">
                <a:latin typeface="HGP行書体" pitchFamily="66" charset="-128"/>
                <a:ea typeface="HGP行書体" pitchFamily="66" charset="-128"/>
              </a:rPr>
              <a:t>OFF</a:t>
            </a:r>
            <a:r>
              <a:rPr lang="ja-JP" altLang="en-US" sz="2000" b="1" dirty="0" smtClean="0">
                <a:latin typeface="HGP行書体" pitchFamily="66" charset="-128"/>
                <a:ea typeface="HGP行書体" pitchFamily="66" charset="-128"/>
              </a:rPr>
              <a:t> </a:t>
            </a:r>
            <a:r>
              <a:rPr lang="en-US" altLang="ja-JP" sz="2000" b="1" dirty="0" smtClean="0">
                <a:latin typeface="HGP行書体" pitchFamily="66" charset="-128"/>
                <a:ea typeface="HGP行書体" pitchFamily="66" charset="-128"/>
              </a:rPr>
              <a:t>TICKET</a:t>
            </a:r>
          </a:p>
        </p:txBody>
      </p:sp>
      <p:sp>
        <p:nvSpPr>
          <p:cNvPr id="39" name="テキスト ボックス 19"/>
          <p:cNvSpPr txBox="1"/>
          <p:nvPr/>
        </p:nvSpPr>
        <p:spPr>
          <a:xfrm>
            <a:off x="3291213" y="9434460"/>
            <a:ext cx="20521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 smtClean="0">
                <a:latin typeface="HGP行書体" pitchFamily="66" charset="-128"/>
                <a:ea typeface="HGP行書体" pitchFamily="66" charset="-128"/>
              </a:rPr>
              <a:t>COFFE</a:t>
            </a:r>
            <a:r>
              <a:rPr lang="ja-JP" altLang="en-US" sz="2000" b="1" dirty="0" smtClean="0">
                <a:latin typeface="HGP行書体" pitchFamily="66" charset="-128"/>
                <a:ea typeface="HGP行書体" pitchFamily="66" charset="-128"/>
              </a:rPr>
              <a:t> </a:t>
            </a:r>
            <a:r>
              <a:rPr lang="en-US" altLang="ja-JP" sz="2000" b="1" dirty="0" smtClean="0">
                <a:latin typeface="HGP行書体" pitchFamily="66" charset="-128"/>
                <a:ea typeface="HGP行書体" pitchFamily="66" charset="-128"/>
              </a:rPr>
              <a:t>SET</a:t>
            </a:r>
          </a:p>
          <a:p>
            <a:pPr algn="ctr"/>
            <a:r>
              <a:rPr lang="ja-JP" altLang="en-US" sz="2000" b="1" dirty="0" smtClean="0">
                <a:latin typeface="HGP行書体" pitchFamily="66" charset="-128"/>
                <a:ea typeface="HGP行書体" pitchFamily="66" charset="-128"/>
              </a:rPr>
              <a:t>￥</a:t>
            </a:r>
            <a:r>
              <a:rPr lang="en-US" altLang="ja-JP" sz="2000" b="1" dirty="0" smtClean="0">
                <a:latin typeface="HGP行書体" pitchFamily="66" charset="-128"/>
                <a:ea typeface="HGP行書体" pitchFamily="66" charset="-128"/>
              </a:rPr>
              <a:t>100</a:t>
            </a:r>
            <a:r>
              <a:rPr lang="ja-JP" altLang="en-US" sz="2000" b="1" dirty="0" smtClean="0">
                <a:latin typeface="HGP行書体" pitchFamily="66" charset="-128"/>
                <a:ea typeface="HGP行書体" pitchFamily="66" charset="-128"/>
              </a:rPr>
              <a:t> </a:t>
            </a:r>
            <a:r>
              <a:rPr lang="en-US" altLang="ja-JP" sz="2000" b="1" dirty="0" smtClean="0">
                <a:latin typeface="HGP行書体" pitchFamily="66" charset="-128"/>
                <a:ea typeface="HGP行書体" pitchFamily="66" charset="-128"/>
              </a:rPr>
              <a:t>OFF</a:t>
            </a:r>
            <a:r>
              <a:rPr lang="ja-JP" altLang="en-US" sz="2000" b="1" dirty="0" smtClean="0">
                <a:latin typeface="HGP行書体" pitchFamily="66" charset="-128"/>
                <a:ea typeface="HGP行書体" pitchFamily="66" charset="-128"/>
              </a:rPr>
              <a:t> </a:t>
            </a:r>
            <a:r>
              <a:rPr lang="en-US" altLang="ja-JP" sz="2000" b="1" dirty="0" smtClean="0">
                <a:latin typeface="HGP行書体" pitchFamily="66" charset="-128"/>
                <a:ea typeface="HGP行書体" pitchFamily="66" charset="-128"/>
              </a:rPr>
              <a:t>TICKET</a:t>
            </a:r>
          </a:p>
        </p:txBody>
      </p:sp>
      <p:sp>
        <p:nvSpPr>
          <p:cNvPr id="2" name="Rectangle 1"/>
          <p:cNvSpPr/>
          <p:nvPr/>
        </p:nvSpPr>
        <p:spPr>
          <a:xfrm>
            <a:off x="2379127" y="3323771"/>
            <a:ext cx="3032294" cy="264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入てください</a:t>
            </a:r>
          </a:p>
          <a:p>
            <a:pPr algn="ctr"/>
            <a:endParaRPr kumimoji="1" lang="ja-JP" altLang="en-US" dirty="0"/>
          </a:p>
        </p:txBody>
      </p:sp>
      <p:sp>
        <p:nvSpPr>
          <p:cNvPr id="40" name="Rectangle 39"/>
          <p:cNvSpPr/>
          <p:nvPr/>
        </p:nvSpPr>
        <p:spPr>
          <a:xfrm>
            <a:off x="5426808" y="8824900"/>
            <a:ext cx="2122156" cy="1314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入てください</a:t>
            </a:r>
          </a:p>
        </p:txBody>
      </p:sp>
      <p:sp>
        <p:nvSpPr>
          <p:cNvPr id="3" name="Rectangle 2"/>
          <p:cNvSpPr/>
          <p:nvPr/>
        </p:nvSpPr>
        <p:spPr>
          <a:xfrm>
            <a:off x="2902859" y="9555515"/>
            <a:ext cx="508000" cy="474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入てください</a:t>
            </a:r>
          </a:p>
          <a:p>
            <a:pPr algn="ctr"/>
            <a:endParaRPr kumimoji="1" lang="ja-JP" altLang="en-US" sz="400" dirty="0"/>
          </a:p>
        </p:txBody>
      </p:sp>
      <p:sp>
        <p:nvSpPr>
          <p:cNvPr id="41" name="Rectangle 40"/>
          <p:cNvSpPr/>
          <p:nvPr/>
        </p:nvSpPr>
        <p:spPr>
          <a:xfrm>
            <a:off x="257081" y="9550994"/>
            <a:ext cx="508000" cy="474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入てください</a:t>
            </a:r>
          </a:p>
          <a:p>
            <a:pPr algn="ctr"/>
            <a:endParaRPr kumimoji="1" lang="ja-JP" altLang="en-US" sz="400" dirty="0"/>
          </a:p>
        </p:txBody>
      </p:sp>
      <p:sp>
        <p:nvSpPr>
          <p:cNvPr id="42" name="Rectangle 41"/>
          <p:cNvSpPr/>
          <p:nvPr/>
        </p:nvSpPr>
        <p:spPr>
          <a:xfrm>
            <a:off x="452808" y="8470841"/>
            <a:ext cx="596703" cy="647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入てください</a:t>
            </a:r>
          </a:p>
          <a:p>
            <a:pPr algn="ctr"/>
            <a:endParaRPr kumimoji="1" lang="ja-JP" altLang="en-US" sz="500" dirty="0"/>
          </a:p>
        </p:txBody>
      </p:sp>
    </p:spTree>
    <p:extLst>
      <p:ext uri="{BB962C8B-B14F-4D97-AF65-F5344CB8AC3E}">
        <p14:creationId xmlns:p14="http://schemas.microsoft.com/office/powerpoint/2010/main" val="380185069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</Template>
  <TotalTime>0</TotalTime>
  <Words>184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2014-07-29T11:37:20Z</dcterms:created>
  <dcterms:modified xsi:type="dcterms:W3CDTF">2014-07-29T11:37:28Z</dcterms:modified>
</cp:coreProperties>
</file>