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2A00"/>
    <a:srgbClr val="663300"/>
    <a:srgbClr val="8C6E50"/>
    <a:srgbClr val="B5AC3A"/>
    <a:srgbClr val="537633"/>
    <a:srgbClr val="A78437"/>
    <a:srgbClr val="C7AC57"/>
    <a:srgbClr val="B00E17"/>
    <a:srgbClr val="905A36"/>
    <a:srgbClr val="905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1380" y="50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406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9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38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535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7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6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0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306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6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339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00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40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2315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" y="972"/>
            <a:ext cx="7775520" cy="10906741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695738" y="3877682"/>
            <a:ext cx="6536335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400" dirty="0">
                <a:solidFill>
                  <a:srgbClr val="542A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パーティーや結婚式の二次会に！大切なご友人や仲間と素敵な時間をお過ごし下さい。</a:t>
            </a:r>
          </a:p>
          <a:p>
            <a:pPr algn="ctr">
              <a:lnSpc>
                <a:spcPct val="150000"/>
              </a:lnSpc>
            </a:pPr>
            <a:r>
              <a:rPr lang="ja-JP" altLang="en-US" sz="1100" dirty="0">
                <a:solidFill>
                  <a:srgbClr val="542A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※日程やメニューなど、お気軽にご相談下さい。</a:t>
            </a:r>
          </a:p>
        </p:txBody>
      </p:sp>
      <p:pic>
        <p:nvPicPr>
          <p:cNvPr id="1026" name="Picture 2" descr="C:\Users\TSUKAMOTO\Desktop\png化\Party Plan\bar(b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0" y="4675309"/>
            <a:ext cx="6822230" cy="42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827466" y="4675309"/>
            <a:ext cx="6120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【</a:t>
            </a:r>
            <a:r>
              <a:rPr lang="ja-JP" altLang="en-US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定員</a:t>
            </a:r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】</a:t>
            </a:r>
            <a:r>
              <a:rPr lang="en-US" altLang="ja-JP" sz="20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10</a:t>
            </a:r>
            <a:r>
              <a:rPr lang="ja-JP" altLang="en-US" sz="16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名～</a:t>
            </a:r>
            <a:r>
              <a:rPr lang="en-US" altLang="ja-JP" sz="20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50</a:t>
            </a:r>
            <a:r>
              <a:rPr lang="ja-JP" altLang="en-US" sz="16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名　</a:t>
            </a:r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【</a:t>
            </a:r>
            <a:r>
              <a:rPr lang="ja-JP" altLang="en-US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貸切時間</a:t>
            </a:r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】</a:t>
            </a:r>
            <a:r>
              <a:rPr lang="en-US" altLang="ja-JP" sz="20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2</a:t>
            </a:r>
            <a:r>
              <a:rPr lang="ja-JP" altLang="en-US" sz="16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時間　</a:t>
            </a:r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【</a:t>
            </a:r>
            <a:r>
              <a:rPr lang="ja-JP" altLang="en-US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平日限定</a:t>
            </a:r>
            <a:r>
              <a:rPr lang="en-US" altLang="ja-JP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】</a:t>
            </a:r>
            <a:r>
              <a:rPr lang="en-US" altLang="ja-JP" sz="20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5</a:t>
            </a:r>
            <a:r>
              <a:rPr lang="ja-JP" altLang="en-US" sz="14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％</a:t>
            </a:r>
            <a:r>
              <a:rPr lang="en-US" altLang="ja-JP" sz="16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OFF</a:t>
            </a:r>
            <a:endParaRPr kumimoji="1" lang="ja-JP" altLang="en-US" sz="1600" dirty="0">
              <a:solidFill>
                <a:schemeClr val="bg1"/>
              </a:solidFill>
              <a:latin typeface="小塚明朝 Pro B" pitchFamily="18" charset="-128"/>
              <a:ea typeface="小塚明朝 Pro B" pitchFamily="18" charset="-128"/>
            </a:endParaRPr>
          </a:p>
        </p:txBody>
      </p:sp>
      <p:pic>
        <p:nvPicPr>
          <p:cNvPr id="1027" name="Picture 3" descr="C:\Users\TSUKAMOTO\Desktop\png化\Party Plan\236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0" y="5299961"/>
            <a:ext cx="3325370" cy="28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SUKAMOTO\Desktop\png化\Party Plan\236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076">
            <a:off x="3953361" y="5508630"/>
            <a:ext cx="3325370" cy="28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SUKAMOTO\Desktop\png化\Party Plan\cafe_bar(slash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48" y="6117537"/>
            <a:ext cx="1988797" cy="7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155231" y="5627490"/>
            <a:ext cx="1661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Cafe</a:t>
            </a:r>
            <a:r>
              <a:rPr lang="ja-JP" altLang="en-US" sz="16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プラン</a:t>
            </a:r>
            <a:endParaRPr lang="ja-JP" altLang="en-US" sz="1600" dirty="0">
              <a:solidFill>
                <a:srgbClr val="542A00"/>
              </a:solidFill>
              <a:latin typeface="小塚明朝 Pro H" pitchFamily="18" charset="-128"/>
              <a:ea typeface="小塚明朝 Pro H" pitchFamily="18" charset="-128"/>
            </a:endParaRPr>
          </a:p>
        </p:txBody>
      </p:sp>
      <p:pic>
        <p:nvPicPr>
          <p:cNvPr id="10" name="Picture 4" descr="C:\Users\TSUKAMOTO\Desktop\png化\Party Plan\cafe_bar(slash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961" y="6247097"/>
            <a:ext cx="1988797" cy="7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4525844" y="5757050"/>
            <a:ext cx="1494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Bar</a:t>
            </a:r>
            <a:r>
              <a:rPr lang="ja-JP" altLang="en-US" sz="16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プラン</a:t>
            </a:r>
            <a:endParaRPr lang="ja-JP" altLang="en-US" sz="1600" dirty="0">
              <a:solidFill>
                <a:srgbClr val="542A00"/>
              </a:solidFill>
              <a:latin typeface="小塚明朝 Pro H" pitchFamily="18" charset="-128"/>
              <a:ea typeface="小塚明朝 Pro H" pitchFamily="18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090808" y="6188515"/>
            <a:ext cx="2249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1</a:t>
            </a:r>
            <a:r>
              <a:rPr lang="ja-JP" altLang="en-US" sz="1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名</a:t>
            </a:r>
            <a:r>
              <a:rPr lang="en-US" altLang="ja-JP" sz="1800" dirty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\</a:t>
            </a:r>
            <a:r>
              <a:rPr lang="ja-JP" altLang="en-US" sz="2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1,500</a:t>
            </a:r>
            <a:r>
              <a:rPr lang="ja-JP" altLang="en-US" sz="1050" dirty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(税込)</a:t>
            </a:r>
            <a:r>
              <a:rPr lang="ja-JP" altLang="en-US" sz="2000" dirty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～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908223" y="6566235"/>
            <a:ext cx="1406277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・前菜</a:t>
            </a:r>
            <a:r>
              <a:rPr lang="ja-JP" altLang="en-US" sz="10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ビュッフェ</a:t>
            </a:r>
          </a:p>
          <a:p>
            <a:pPr>
              <a:lnSpc>
                <a:spcPct val="150000"/>
              </a:lnSpc>
            </a:pP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・2</a:t>
            </a:r>
            <a:r>
              <a:rPr lang="ja-JP" altLang="en-US" sz="10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種類のパスタ</a:t>
            </a:r>
          </a:p>
          <a:p>
            <a:pPr>
              <a:lnSpc>
                <a:spcPct val="150000"/>
              </a:lnSpc>
            </a:pP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・自家製</a:t>
            </a:r>
            <a:r>
              <a:rPr lang="ja-JP" altLang="en-US" sz="10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ソルベ</a:t>
            </a:r>
          </a:p>
          <a:p>
            <a:pPr>
              <a:lnSpc>
                <a:spcPct val="150000"/>
              </a:lnSpc>
            </a:pP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・コーヒー</a:t>
            </a:r>
            <a:r>
              <a:rPr lang="ja-JP" altLang="en-US" sz="10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/紅茶</a:t>
            </a: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/</a:t>
            </a:r>
            <a:endParaRPr lang="en-US" altLang="ja-JP" sz="1000" dirty="0" smtClean="0">
              <a:solidFill>
                <a:srgbClr val="542A00"/>
              </a:solidFill>
              <a:latin typeface="HGS明朝B" panose="02020800000000000000" pitchFamily="18" charset="-128"/>
              <a:ea typeface="HGS明朝B" panose="020208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0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ソフトドリンク</a:t>
            </a:r>
            <a:endParaRPr lang="ja-JP" altLang="en-US" sz="1000" dirty="0">
              <a:solidFill>
                <a:srgbClr val="542A00"/>
              </a:solidFill>
              <a:latin typeface="HGS明朝B" panose="02020800000000000000" pitchFamily="18" charset="-128"/>
              <a:ea typeface="HGS明朝B" panose="02020800000000000000" pitchFamily="18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278836" y="6631874"/>
            <a:ext cx="133721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・前菜</a:t>
            </a:r>
            <a:r>
              <a:rPr lang="ja-JP" altLang="en-US" sz="9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ビュッフェ</a:t>
            </a:r>
          </a:p>
          <a:p>
            <a:pPr>
              <a:lnSpc>
                <a:spcPts val="1700"/>
              </a:lnSpc>
            </a:pP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・鮮魚の</a:t>
            </a:r>
            <a:endParaRPr lang="en-US" altLang="ja-JP" sz="900" dirty="0" smtClean="0">
              <a:solidFill>
                <a:srgbClr val="542A00"/>
              </a:solidFill>
              <a:latin typeface="HGS明朝B" panose="02020800000000000000" pitchFamily="18" charset="-128"/>
              <a:ea typeface="HGS明朝B" panose="02020800000000000000" pitchFamily="18" charset="-128"/>
            </a:endParaRPr>
          </a:p>
          <a:p>
            <a:pPr>
              <a:lnSpc>
                <a:spcPts val="1700"/>
              </a:lnSpc>
            </a:pPr>
            <a:r>
              <a:rPr lang="ja-JP" altLang="en-US" sz="9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　</a:t>
            </a: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アクアパッツァ</a:t>
            </a:r>
            <a:endParaRPr lang="ja-JP" altLang="en-US" sz="900" dirty="0">
              <a:solidFill>
                <a:srgbClr val="542A00"/>
              </a:solidFill>
              <a:latin typeface="HGS明朝B" panose="02020800000000000000" pitchFamily="18" charset="-128"/>
              <a:ea typeface="HGS明朝B" panose="02020800000000000000" pitchFamily="18" charset="-128"/>
            </a:endParaRPr>
          </a:p>
          <a:p>
            <a:pPr>
              <a:lnSpc>
                <a:spcPts val="1700"/>
              </a:lnSpc>
            </a:pP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・2</a:t>
            </a:r>
            <a:r>
              <a:rPr lang="ja-JP" altLang="en-US" sz="9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種類のパスタ</a:t>
            </a:r>
          </a:p>
          <a:p>
            <a:pPr>
              <a:lnSpc>
                <a:spcPts val="1700"/>
              </a:lnSpc>
            </a:pP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・自家製</a:t>
            </a:r>
            <a:r>
              <a:rPr lang="ja-JP" altLang="en-US" sz="9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ソルベ</a:t>
            </a:r>
          </a:p>
          <a:p>
            <a:pPr>
              <a:lnSpc>
                <a:spcPts val="1700"/>
              </a:lnSpc>
            </a:pPr>
            <a:r>
              <a:rPr lang="ja-JP" altLang="en-US" sz="900" dirty="0" smtClean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・ビール</a:t>
            </a:r>
            <a:r>
              <a:rPr lang="ja-JP" altLang="en-US" sz="900" dirty="0">
                <a:solidFill>
                  <a:srgbClr val="542A00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/ワイン/他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4491379" y="6300871"/>
            <a:ext cx="2178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1</a:t>
            </a:r>
            <a:r>
              <a:rPr lang="ja-JP" altLang="en-US" sz="1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名</a:t>
            </a:r>
            <a:r>
              <a:rPr lang="en-US" altLang="ja-JP" sz="18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\</a:t>
            </a:r>
            <a:r>
              <a:rPr lang="en-US" altLang="ja-JP" sz="2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2,</a:t>
            </a:r>
            <a:r>
              <a:rPr lang="ja-JP" altLang="en-US" sz="2400" dirty="0" smtClean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500</a:t>
            </a:r>
            <a:r>
              <a:rPr lang="ja-JP" altLang="en-US" sz="1050" dirty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(税込)</a:t>
            </a:r>
            <a:r>
              <a:rPr lang="ja-JP" altLang="en-US" sz="2000" dirty="0">
                <a:solidFill>
                  <a:srgbClr val="542A00"/>
                </a:solidFill>
                <a:latin typeface="小塚明朝 Pro H" pitchFamily="18" charset="-128"/>
                <a:ea typeface="小塚明朝 Pro H" pitchFamily="18" charset="-128"/>
              </a:rPr>
              <a:t>～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79014" y="8624250"/>
            <a:ext cx="3134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カフェアンドバー</a:t>
            </a:r>
            <a:r>
              <a:rPr lang="ja-JP" altLang="en-US" sz="1800" dirty="0">
                <a:solidFill>
                  <a:schemeClr val="bg1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 </a:t>
            </a:r>
            <a:r>
              <a:rPr lang="ja-JP" altLang="en-US" sz="2400" dirty="0">
                <a:solidFill>
                  <a:schemeClr val="bg1"/>
                </a:solidFill>
                <a:latin typeface="HGS明朝B" panose="02020800000000000000" pitchFamily="18" charset="-128"/>
                <a:ea typeface="HGS明朝B" panose="02020800000000000000" pitchFamily="18" charset="-128"/>
              </a:rPr>
              <a:t>アスクル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79014" y="9051579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Phone.</a:t>
            </a:r>
            <a:r>
              <a:rPr lang="ja-JP" altLang="en-US" sz="20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03-1234-</a:t>
            </a:r>
            <a:r>
              <a:rPr lang="en-US" altLang="ja-JP" sz="20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1111</a:t>
            </a:r>
            <a:endParaRPr lang="ja-JP" altLang="en-US" sz="20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144955" y="9877151"/>
            <a:ext cx="28762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平   日    10：00</a:t>
            </a:r>
            <a:r>
              <a:rPr lang="ja-JP" altLang="en-US" sz="8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～22：00 ［ラストオーダー］ ～21：30 </a:t>
            </a:r>
            <a:endParaRPr lang="en-US" altLang="ja-JP" sz="8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lang="ja-JP" altLang="en-US" sz="800" dirty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土日祝    10：00</a:t>
            </a:r>
            <a:r>
              <a:rPr lang="ja-JP" altLang="en-US" sz="8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～23：00 ［ラストオーダー］ ～22：30 </a:t>
            </a:r>
            <a:endParaRPr lang="en-US" altLang="ja-JP" sz="800" dirty="0" smtClean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79014" y="9435902"/>
            <a:ext cx="33402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</a:rPr>
              <a:t>〒012-3456 </a:t>
            </a:r>
            <a:endParaRPr lang="en-US" altLang="ja-JP" sz="1000" dirty="0" smtClean="0">
              <a:solidFill>
                <a:schemeClr val="bg1"/>
              </a:solidFill>
            </a:endParaRPr>
          </a:p>
          <a:p>
            <a:r>
              <a:rPr lang="ja-JP" altLang="en-US" sz="1000" dirty="0" smtClean="0">
                <a:solidFill>
                  <a:schemeClr val="bg1"/>
                </a:solidFill>
              </a:rPr>
              <a:t>東京都</a:t>
            </a:r>
            <a:r>
              <a:rPr lang="ja-JP" altLang="en-US" sz="1000" dirty="0">
                <a:solidFill>
                  <a:schemeClr val="bg1"/>
                </a:solidFill>
              </a:rPr>
              <a:t>江東区豊洲100 豊洲アスクルガーデン</a:t>
            </a:r>
            <a:r>
              <a:rPr lang="ja-JP" altLang="en-US" sz="1000" dirty="0" smtClean="0">
                <a:solidFill>
                  <a:schemeClr val="bg1"/>
                </a:solidFill>
              </a:rPr>
              <a:t>1F　【</a:t>
            </a:r>
            <a:r>
              <a:rPr lang="ja-JP" altLang="en-US" sz="1000" dirty="0">
                <a:solidFill>
                  <a:schemeClr val="bg1"/>
                </a:solidFill>
              </a:rPr>
              <a:t>P有り】</a:t>
            </a:r>
            <a:endParaRPr lang="en-US" altLang="ja-JP" sz="1000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54660" y="9940886"/>
            <a:ext cx="89636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ja-JP" altLang="en-US" sz="800" spc="600" dirty="0">
                <a:solidFill>
                  <a:srgbClr val="542A00"/>
                </a:solidFill>
                <a:latin typeface="小塚ゴシック Pr6N H" pitchFamily="34" charset="-128"/>
                <a:ea typeface="小塚ゴシック Pr6N H" pitchFamily="34" charset="-128"/>
              </a:rPr>
              <a:t>OPEN</a:t>
            </a:r>
            <a:endParaRPr lang="ja-JP" altLang="en-US" sz="800" dirty="0">
              <a:solidFill>
                <a:srgbClr val="542A00"/>
              </a:solidFill>
              <a:latin typeface="小塚ゴシック Pr6N H" pitchFamily="34" charset="-128"/>
              <a:ea typeface="小塚ゴシック Pr6N H" pitchFamily="34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47553" y="10317322"/>
            <a:ext cx="9076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800" spc="600" dirty="0">
                <a:solidFill>
                  <a:srgbClr val="542A00"/>
                </a:solidFill>
                <a:latin typeface="小塚ゴシック Pr6N H" pitchFamily="34" charset="-128"/>
                <a:ea typeface="小塚ゴシック Pr6N H" pitchFamily="34" charset="-128"/>
              </a:rPr>
              <a:t>CLOSE</a:t>
            </a:r>
            <a:endParaRPr lang="ja-JP" altLang="en-US" sz="800" dirty="0">
              <a:solidFill>
                <a:srgbClr val="542A00"/>
              </a:solidFill>
              <a:latin typeface="小塚ゴシック Pr6N H" pitchFamily="34" charset="-128"/>
              <a:ea typeface="小塚ゴシック Pr6N H" pitchFamily="34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 rot="450425">
            <a:off x="2363916" y="6776583"/>
            <a:ext cx="1056904" cy="82579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 rot="657078">
            <a:off x="5822306" y="7084780"/>
            <a:ext cx="1056904" cy="82579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1174778" y="10295073"/>
            <a:ext cx="8899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50" dirty="0">
                <a:solidFill>
                  <a:schemeClr val="bg1"/>
                </a:solidFill>
              </a:rPr>
              <a:t>毎週水曜日</a:t>
            </a:r>
          </a:p>
        </p:txBody>
      </p:sp>
      <p:pic>
        <p:nvPicPr>
          <p:cNvPr id="1029" name="Picture 5" descr="\\CTYF-SERVER1\file-share\塚本\png化\Party Plan\party plan ma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071" y="8801969"/>
            <a:ext cx="3425825" cy="156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CTYF-SERVER1\file-share\塚本\png化\Party Plan\027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56" y="5113639"/>
            <a:ext cx="1229312" cy="82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\\CTYF-SERVER1\file-share\塚本\png化\Party Plan\026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5179616"/>
            <a:ext cx="1064322" cy="108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正方形/長方形 31"/>
          <p:cNvSpPr/>
          <p:nvPr/>
        </p:nvSpPr>
        <p:spPr>
          <a:xfrm>
            <a:off x="1771515" y="1596185"/>
            <a:ext cx="423259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050" dirty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アスクル駅から徒歩5分のスタイリッシュなCafe&amp;Bar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3229595" y="448345"/>
            <a:ext cx="13163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000" dirty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Cafe&amp;Bar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2912174" y="758624"/>
            <a:ext cx="21034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4800" dirty="0" smtClean="0">
                <a:solidFill>
                  <a:schemeClr val="bg1"/>
                </a:solidFill>
                <a:latin typeface="小塚明朝 Pro B" pitchFamily="18" charset="-128"/>
                <a:ea typeface="小塚明朝 Pro B" pitchFamily="18" charset="-128"/>
              </a:rPr>
              <a:t>ASKUL</a:t>
            </a:r>
            <a:endParaRPr lang="ja-JP" altLang="en-US" sz="4800" dirty="0">
              <a:solidFill>
                <a:schemeClr val="bg1"/>
              </a:solidFill>
              <a:latin typeface="小塚明朝 Pro B" pitchFamily="18" charset="-128"/>
              <a:ea typeface="小塚明朝 Pro B" pitchFamily="18" charset="-128"/>
            </a:endParaRPr>
          </a:p>
        </p:txBody>
      </p:sp>
      <p:pic>
        <p:nvPicPr>
          <p:cNvPr id="1038" name="Picture 14" descr="C:\Users\TSUKAMOTO\Desktop\png化\kirei切り抜き済み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39" y="1726990"/>
            <a:ext cx="931862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TSUKAMOTO\Desktop\png化\026c切り抜き済み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758" y="1174122"/>
            <a:ext cx="1413127" cy="232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TSUKAMOTO\Desktop\png化\Party Plan\027c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771" y="1973398"/>
            <a:ext cx="736986" cy="7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30943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242</Words>
  <Application>Microsoft Office PowerPoint</Application>
  <PresentationFormat>ユーザー設定</PresentationFormat>
  <Paragraphs>47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2014-07-29T11:38:15Z</dcterms:created>
  <dcterms:modified xsi:type="dcterms:W3CDTF">2014-07-29T11:38:20Z</dcterms:modified>
</cp:coreProperties>
</file>