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FFCC"/>
    <a:srgbClr val="7B9D97"/>
    <a:srgbClr val="89A7A1"/>
    <a:srgbClr val="896545"/>
    <a:srgbClr val="DD7669"/>
    <a:srgbClr val="274B29"/>
    <a:srgbClr val="39482A"/>
    <a:srgbClr val="9D7B4C"/>
    <a:srgbClr val="E40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380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A8A56-FE8E-46DE-A4FF-7CC5CDADE64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vanfu-MC01\Desktop\背景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6350"/>
            <a:ext cx="7775575" cy="11004063"/>
          </a:xfrm>
          <a:prstGeom prst="rect">
            <a:avLst/>
          </a:prstGeom>
          <a:noFill/>
        </p:spPr>
      </p:pic>
      <p:pic>
        <p:nvPicPr>
          <p:cNvPr id="4" name="Picture 6" descr="C:\Users\vanfu-MC01\Desktop\カーテン.png"/>
          <p:cNvPicPr>
            <a:picLocks noChangeAspect="1" noChangeArrowheads="1"/>
          </p:cNvPicPr>
          <p:nvPr/>
        </p:nvPicPr>
        <p:blipFill>
          <a:blip r:embed="rId4" cstate="print"/>
          <a:srcRect b="24921"/>
          <a:stretch>
            <a:fillRect/>
          </a:stretch>
        </p:blipFill>
        <p:spPr bwMode="auto">
          <a:xfrm>
            <a:off x="0" y="0"/>
            <a:ext cx="7775575" cy="8261760"/>
          </a:xfrm>
          <a:prstGeom prst="rect">
            <a:avLst/>
          </a:prstGeom>
          <a:noFill/>
        </p:spPr>
      </p:pic>
      <p:pic>
        <p:nvPicPr>
          <p:cNvPr id="3" name="Picture 2" descr="C:\Users\vanfu-MC01\Desktop\レイヤー-1.png"/>
          <p:cNvPicPr>
            <a:picLocks noChangeAspect="1" noChangeArrowheads="1"/>
          </p:cNvPicPr>
          <p:nvPr/>
        </p:nvPicPr>
        <p:blipFill>
          <a:blip r:embed="rId5" cstate="print"/>
          <a:srcRect t="7851" b="53546"/>
          <a:stretch>
            <a:fillRect/>
          </a:stretch>
        </p:blipFill>
        <p:spPr bwMode="auto">
          <a:xfrm>
            <a:off x="131789" y="1278000"/>
            <a:ext cx="7511998" cy="4103859"/>
          </a:xfrm>
          <a:prstGeom prst="rect">
            <a:avLst/>
          </a:prstGeom>
          <a:noFill/>
        </p:spPr>
      </p:pic>
      <p:pic>
        <p:nvPicPr>
          <p:cNvPr id="2" name="Picture 5" descr="C:\Users\vanfu-MC01\Desktop\グラデ.png"/>
          <p:cNvPicPr>
            <a:picLocks noChangeAspect="1" noChangeArrowheads="1"/>
          </p:cNvPicPr>
          <p:nvPr/>
        </p:nvPicPr>
        <p:blipFill>
          <a:blip r:embed="rId6" cstate="print"/>
          <a:srcRect t="83152"/>
          <a:stretch>
            <a:fillRect/>
          </a:stretch>
        </p:blipFill>
        <p:spPr bwMode="auto">
          <a:xfrm>
            <a:off x="0" y="9053733"/>
            <a:ext cx="7775575" cy="1853980"/>
          </a:xfrm>
          <a:prstGeom prst="rect">
            <a:avLst/>
          </a:prstGeom>
          <a:noFill/>
        </p:spPr>
      </p:pic>
      <p:sp>
        <p:nvSpPr>
          <p:cNvPr id="38" name="テキスト ボックス 37"/>
          <p:cNvSpPr txBox="1"/>
          <p:nvPr/>
        </p:nvSpPr>
        <p:spPr>
          <a:xfrm>
            <a:off x="2879881" y="9701710"/>
            <a:ext cx="2375779" cy="40005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1500" dirty="0">
                <a:solidFill>
                  <a:srgbClr val="AF9423"/>
                </a:solidFill>
                <a:latin typeface="HGS創英ﾌﾟﾚｾﾞﾝｽEB" pitchFamily="18" charset="-128"/>
                <a:ea typeface="HGS創英ﾌﾟﾚｾﾞﾝｽEB" pitchFamily="18" charset="-128"/>
              </a:rPr>
              <a:t>居酒屋 </a:t>
            </a:r>
            <a:r>
              <a:rPr lang="ja-JP" altLang="en-US" dirty="0" smtClean="0">
                <a:solidFill>
                  <a:srgbClr val="AF9423"/>
                </a:solidFill>
                <a:latin typeface="HGS創英ﾌﾟﾚｾﾞﾝｽEB" pitchFamily="18" charset="-128"/>
                <a:ea typeface="HGS創英ﾌﾟﾚｾﾞﾝｽEB" pitchFamily="18" charset="-128"/>
              </a:rPr>
              <a:t>アスクル</a:t>
            </a:r>
            <a:endParaRPr kumimoji="1" lang="ja-JP" altLang="en-US" dirty="0">
              <a:solidFill>
                <a:srgbClr val="AF9423"/>
              </a:solidFill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095861" y="10061698"/>
            <a:ext cx="3023718" cy="26157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1100" dirty="0">
                <a:solidFill>
                  <a:srgbClr val="AF9423"/>
                </a:solidFill>
                <a:latin typeface="HGSｺﾞｼｯｸE" pitchFamily="50" charset="-128"/>
                <a:ea typeface="HGSｺﾞｼｯｸE" pitchFamily="50" charset="-128"/>
              </a:rPr>
              <a:t>電　話：</a:t>
            </a:r>
            <a:r>
              <a:rPr lang="en-US" altLang="zh-TW" sz="1100" dirty="0">
                <a:solidFill>
                  <a:srgbClr val="AF9423"/>
                </a:solidFill>
                <a:latin typeface="HGSｺﾞｼｯｸE" pitchFamily="50" charset="-128"/>
                <a:ea typeface="HGSｺﾞｼｯｸE" pitchFamily="50" charset="-128"/>
              </a:rPr>
              <a:t>03-1234-1111</a:t>
            </a:r>
            <a:endParaRPr lang="zh-TW" altLang="en-US" sz="1100" dirty="0">
              <a:solidFill>
                <a:srgbClr val="AF9423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679713" y="10061698"/>
            <a:ext cx="3023718" cy="26157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1100" dirty="0">
                <a:solidFill>
                  <a:srgbClr val="AF9423"/>
                </a:solidFill>
                <a:latin typeface="HGSｺﾞｼｯｸE" pitchFamily="50" charset="-128"/>
                <a:ea typeface="HGSｺﾞｼｯｸE" pitchFamily="50" charset="-128"/>
              </a:rPr>
              <a:t>住　所：</a:t>
            </a:r>
            <a:r>
              <a:rPr lang="zh-TW" altLang="en-US" sz="1100" dirty="0">
                <a:solidFill>
                  <a:srgbClr val="AF9423"/>
                </a:solidFill>
                <a:latin typeface="HGSｺﾞｼｯｸE" pitchFamily="50" charset="-128"/>
                <a:ea typeface="HGSｺﾞｼｯｸE" pitchFamily="50" charset="-128"/>
              </a:rPr>
              <a:t>東京都豊洲 </a:t>
            </a:r>
            <a:r>
              <a:rPr lang="en-US" altLang="zh-TW" sz="1100" dirty="0">
                <a:solidFill>
                  <a:srgbClr val="AF9423"/>
                </a:solidFill>
                <a:latin typeface="HGSｺﾞｼｯｸE" pitchFamily="50" charset="-128"/>
                <a:ea typeface="HGSｺﾞｼｯｸE" pitchFamily="50" charset="-128"/>
              </a:rPr>
              <a:t>3-2-3</a:t>
            </a:r>
            <a:endParaRPr lang="zh-TW" altLang="en-US" sz="1100" dirty="0">
              <a:solidFill>
                <a:srgbClr val="AF9423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1368022" y="2933945"/>
            <a:ext cx="5183517" cy="86396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1422" tIns="45711" rIns="91422" bIns="45711">
            <a:prstTxWarp prst="textArchDown">
              <a:avLst>
                <a:gd name="adj" fmla="val 295591"/>
              </a:avLst>
            </a:prstTxWarp>
            <a:spAutoFit/>
          </a:bodyPr>
          <a:lstStyle/>
          <a:p>
            <a:pPr algn="ctr"/>
            <a:r>
              <a:rPr lang="en-US" altLang="ja-JP" sz="6500" b="1" kern="0" spc="1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ﾌﾟﾚｾﾞﾝｽEB" pitchFamily="18" charset="-128"/>
                <a:ea typeface="HGS創英ﾌﾟﾚｾﾞﾝｽEB" pitchFamily="18" charset="-128"/>
              </a:rPr>
              <a:t>I LOVE BEER</a:t>
            </a:r>
            <a:endParaRPr lang="ja-JP" altLang="en-US" sz="6500" b="1" kern="0" spc="1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2375928" y="1062007"/>
            <a:ext cx="3239698" cy="172794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1422" tIns="45711" rIns="91422" bIns="45711" rtlCol="0">
            <a:prstTxWarp prst="textArchDown">
              <a:avLst>
                <a:gd name="adj" fmla="val 21418742"/>
              </a:avLst>
            </a:prstTxWarp>
            <a:spAutoFit/>
          </a:bodyPr>
          <a:lstStyle/>
          <a:p>
            <a:pPr algn="ctr"/>
            <a:r>
              <a:rPr lang="en-US" altLang="ja-JP" sz="2500" b="1" kern="0" spc="50" dirty="0">
                <a:ln w="11430"/>
                <a:solidFill>
                  <a:srgbClr val="C00000"/>
                </a:solidFill>
                <a:latin typeface="HGS創英角ｺﾞｼｯｸUB" pitchFamily="50" charset="-128"/>
                <a:ea typeface="HGS創英角ｺﾞｼｯｸUB" pitchFamily="50" charset="-128"/>
              </a:rPr>
              <a:t>HAPPY HOUR</a:t>
            </a:r>
            <a:endParaRPr lang="ja-JP" altLang="en-US" sz="2500" b="1" spc="50" dirty="0">
              <a:ln w="11430"/>
              <a:solidFill>
                <a:srgbClr val="C00000"/>
              </a:solidFill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 rot="1200000">
            <a:off x="4970072" y="848401"/>
            <a:ext cx="2061377" cy="2061498"/>
            <a:chOff x="4929271" y="839993"/>
            <a:chExt cx="2061798" cy="2061798"/>
          </a:xfrm>
        </p:grpSpPr>
        <p:pic>
          <p:nvPicPr>
            <p:cNvPr id="5204" name="Picture 84" descr="C:\Users\vanfu-MC01\Desktop\レイヤー-1.png"/>
            <p:cNvPicPr>
              <a:picLocks noChangeAspect="1" noChangeArrowheads="1"/>
            </p:cNvPicPr>
            <p:nvPr/>
          </p:nvPicPr>
          <p:blipFill>
            <a:blip r:embed="rId7" cstate="print"/>
            <a:srcRect l="25927" t="27974" r="20371" b="34074"/>
            <a:stretch>
              <a:fillRect/>
            </a:stretch>
          </p:blipFill>
          <p:spPr bwMode="auto">
            <a:xfrm>
              <a:off x="4929271" y="839993"/>
              <a:ext cx="2061798" cy="2061798"/>
            </a:xfrm>
            <a:prstGeom prst="rect">
              <a:avLst/>
            </a:prstGeom>
            <a:noFill/>
          </p:spPr>
        </p:pic>
        <p:sp>
          <p:nvSpPr>
            <p:cNvPr id="86" name="テキスト ボックス 85"/>
            <p:cNvSpPr txBox="1"/>
            <p:nvPr/>
          </p:nvSpPr>
          <p:spPr>
            <a:xfrm>
              <a:off x="5256733" y="1252015"/>
              <a:ext cx="1358267" cy="338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600" dirty="0">
                  <a:solidFill>
                    <a:schemeClr val="bg1"/>
                  </a:solidFill>
                  <a:latin typeface="HGｺﾞｼｯｸE" pitchFamily="49" charset="-128"/>
                  <a:ea typeface="HGｺﾞｼｯｸE" pitchFamily="49" charset="-128"/>
                </a:rPr>
                <a:t>生ビール</a:t>
              </a: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5238504" y="1415005"/>
              <a:ext cx="1386380" cy="554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￥</a:t>
              </a:r>
              <a:r>
                <a:rPr lang="en-US" altLang="ja-JP" sz="3000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350</a:t>
              </a:r>
              <a:endParaRPr lang="ja-JP" altLang="en-US" sz="3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5444721" y="1969764"/>
              <a:ext cx="1030900" cy="554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500" dirty="0">
                  <a:latin typeface="HGｺﾞｼｯｸE" pitchFamily="49" charset="-128"/>
                  <a:ea typeface="HGｺﾞｼｯｸE" pitchFamily="49" charset="-128"/>
                </a:rPr>
                <a:t>おつまみ</a:t>
              </a:r>
              <a:endParaRPr lang="en-US" altLang="ja-JP" sz="1500" dirty="0">
                <a:latin typeface="HGｺﾞｼｯｸE" pitchFamily="49" charset="-128"/>
                <a:ea typeface="HGｺﾞｼｯｸE" pitchFamily="49" charset="-128"/>
              </a:endParaRPr>
            </a:p>
            <a:p>
              <a:pPr algn="ctr"/>
              <a:r>
                <a:rPr lang="ja-JP" altLang="en-US" sz="1500" dirty="0">
                  <a:solidFill>
                    <a:srgbClr val="FF0000"/>
                  </a:solidFill>
                  <a:latin typeface="HGｺﾞｼｯｸE" pitchFamily="49" charset="-128"/>
                  <a:ea typeface="HGｺﾞｼｯｸE" pitchFamily="49" charset="-128"/>
                </a:rPr>
                <a:t>１品</a:t>
              </a:r>
              <a:r>
                <a:rPr lang="ja-JP" altLang="en-US" sz="1500" dirty="0">
                  <a:latin typeface="HGｺﾞｼｯｸE" pitchFamily="49" charset="-128"/>
                  <a:ea typeface="HGｺﾞｼｯｸE" pitchFamily="49" charset="-128"/>
                </a:rPr>
                <a:t>つき</a:t>
              </a:r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2375928" y="1997975"/>
            <a:ext cx="3239698" cy="1079963"/>
          </a:xfrm>
          <a:prstGeom prst="rect">
            <a:avLst/>
          </a:prstGeom>
          <a:noFill/>
        </p:spPr>
        <p:txBody>
          <a:bodyPr wrap="square" lIns="91422" tIns="45711" rIns="91422" bIns="45711" rtlCol="0">
            <a:prstTxWarp prst="textArchDown">
              <a:avLst>
                <a:gd name="adj" fmla="val 1058699"/>
              </a:avLst>
            </a:prstTxWarp>
            <a:spAutoFit/>
          </a:bodyPr>
          <a:lstStyle/>
          <a:p>
            <a:pPr algn="ctr"/>
            <a:r>
              <a:rPr lang="en-US" altLang="ja-JP" sz="2200" b="1" kern="0" spc="150" dirty="0">
                <a:ln w="11430">
                  <a:noFill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17:00</a:t>
            </a:r>
            <a:r>
              <a:rPr lang="ja-JP" altLang="en-US" sz="2200" b="1" kern="0" spc="150" dirty="0">
                <a:ln w="11430">
                  <a:noFill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～</a:t>
            </a:r>
            <a:r>
              <a:rPr lang="en-US" altLang="ja-JP" sz="2200" b="1" kern="0" spc="150" dirty="0">
                <a:ln w="11430">
                  <a:noFill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19:00</a:t>
            </a:r>
            <a:endParaRPr lang="ja-JP" altLang="en-US" sz="2200" b="1" spc="150" dirty="0">
              <a:ln w="11430">
                <a:noFill/>
              </a:ln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296028" y="10061698"/>
            <a:ext cx="2231792" cy="26157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ja-JP" altLang="en-US" sz="1100" dirty="0">
                <a:solidFill>
                  <a:srgbClr val="AF9423"/>
                </a:solidFill>
                <a:latin typeface="HGSｺﾞｼｯｸE" pitchFamily="50" charset="-128"/>
                <a:ea typeface="HGSｺﾞｼｯｸE" pitchFamily="50" charset="-128"/>
              </a:rPr>
              <a:t>営業時間：</a:t>
            </a:r>
            <a:r>
              <a:rPr lang="en-US" altLang="zh-TW" sz="1100" dirty="0">
                <a:solidFill>
                  <a:srgbClr val="AF9423"/>
                </a:solidFill>
                <a:latin typeface="HGSｺﾞｼｯｸE" pitchFamily="50" charset="-128"/>
                <a:ea typeface="HGSｺﾞｼｯｸE" pitchFamily="50" charset="-128"/>
              </a:rPr>
              <a:t>17:00</a:t>
            </a:r>
            <a:r>
              <a:rPr lang="zh-TW" altLang="en-US" sz="1100" dirty="0">
                <a:solidFill>
                  <a:srgbClr val="AF9423"/>
                </a:solidFill>
                <a:latin typeface="HGSｺﾞｼｯｸE" pitchFamily="50" charset="-128"/>
                <a:ea typeface="HGSｺﾞｼｯｸE" pitchFamily="50" charset="-128"/>
              </a:rPr>
              <a:t>～</a:t>
            </a:r>
            <a:r>
              <a:rPr lang="en-US" altLang="zh-TW" sz="1100" dirty="0">
                <a:solidFill>
                  <a:srgbClr val="AF9423"/>
                </a:solidFill>
                <a:latin typeface="HGSｺﾞｼｯｸE" pitchFamily="50" charset="-128"/>
                <a:ea typeface="HGSｺﾞｼｯｸE" pitchFamily="50" charset="-128"/>
              </a:rPr>
              <a:t>23:00</a:t>
            </a:r>
            <a:endParaRPr lang="zh-TW" altLang="en-US" sz="1100" dirty="0">
              <a:solidFill>
                <a:srgbClr val="AF9423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702522" y="5285307"/>
            <a:ext cx="461628" cy="2400639"/>
          </a:xfrm>
          <a:prstGeom prst="rect">
            <a:avLst/>
          </a:prstGeom>
          <a:noFill/>
        </p:spPr>
        <p:txBody>
          <a:bodyPr vert="eaVert" wrap="none" lIns="91422" tIns="45711" rIns="91422" bIns="45711" rtlCol="0">
            <a:spAutoFit/>
          </a:bodyPr>
          <a:lstStyle/>
          <a:p>
            <a:pPr algn="ctr"/>
            <a:r>
              <a:rPr lang="ja-JP" altLang="en-US" sz="1800" dirty="0">
                <a:latin typeface="HGｺﾞｼｯｸE" pitchFamily="49" charset="-128"/>
                <a:ea typeface="HGｺﾞｼｯｸE" pitchFamily="49" charset="-128"/>
              </a:rPr>
              <a:t>至福の時間を一杯から</a:t>
            </a:r>
          </a:p>
        </p:txBody>
      </p:sp>
    </p:spTree>
    <p:extLst>
      <p:ext uri="{BB962C8B-B14F-4D97-AF65-F5344CB8AC3E}">
        <p14:creationId xmlns:p14="http://schemas.microsoft.com/office/powerpoint/2010/main" val="3485054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139</Words>
  <Application>Microsoft Office PowerPoint</Application>
  <PresentationFormat>ユーザー設定</PresentationFormat>
  <Paragraphs>30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2014-07-29T11:39:11Z</dcterms:created>
  <dcterms:modified xsi:type="dcterms:W3CDTF">2014-07-29T11:39:16Z</dcterms:modified>
</cp:coreProperties>
</file>