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0000"/>
    <a:srgbClr val="DAAD98"/>
    <a:srgbClr val="896545"/>
    <a:srgbClr val="DD7669"/>
    <a:srgbClr val="274B29"/>
    <a:srgbClr val="39482A"/>
    <a:srgbClr val="9D7B4C"/>
    <a:srgbClr val="E4064B"/>
    <a:srgbClr val="FF0066"/>
    <a:srgbClr val="EFFD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3" d="100"/>
          <a:sy n="43" d="100"/>
        </p:scale>
        <p:origin x="-1878" y="-57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1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88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8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725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658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98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88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544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53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00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8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5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5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7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4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" y="1208"/>
            <a:ext cx="10906619" cy="777393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853980" y="3537111"/>
            <a:ext cx="2087928" cy="40002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居酒屋あすくる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53981" y="4032944"/>
            <a:ext cx="2470458" cy="40002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17</a:t>
            </a: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24</a:t>
            </a: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2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59834" y="4391104"/>
            <a:ext cx="4238415" cy="27694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ja-JP" sz="1200" dirty="0"/>
              <a:t>※1</a:t>
            </a:r>
            <a:r>
              <a:rPr lang="ja-JP" altLang="en-US" sz="1200" dirty="0"/>
              <a:t>日</a:t>
            </a:r>
            <a:r>
              <a:rPr lang="en-US" altLang="ja-JP" sz="1200" dirty="0"/>
              <a:t>4</a:t>
            </a:r>
            <a:r>
              <a:rPr lang="ja-JP" altLang="en-US" sz="1200" dirty="0"/>
              <a:t>ｈ～、週</a:t>
            </a:r>
            <a:r>
              <a:rPr lang="en-US" altLang="ja-JP" sz="1200" dirty="0"/>
              <a:t>2</a:t>
            </a:r>
            <a:r>
              <a:rPr lang="ja-JP" altLang="en-US" sz="1200" dirty="0"/>
              <a:t>日からＯＫ！</a:t>
            </a:r>
            <a:r>
              <a:rPr lang="en-US" altLang="ja-JP" sz="1200" dirty="0"/>
              <a:t>※</a:t>
            </a:r>
            <a:r>
              <a:rPr lang="ja-JP" altLang="en-US" sz="1200" dirty="0"/>
              <a:t>土日勤務できる方大歓迎！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53980" y="4643052"/>
            <a:ext cx="1551680" cy="40002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シフト制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59834" y="4966986"/>
            <a:ext cx="2310831" cy="27694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ja-JP" altLang="en-US" sz="1200" dirty="0"/>
              <a:t>★学生、フリーター、既婚者歓迎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853981" y="5384820"/>
            <a:ext cx="2740462" cy="40002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ja-JP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18</a:t>
            </a:r>
            <a:r>
              <a:rPr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歳から</a:t>
            </a:r>
            <a:r>
              <a:rPr lang="en-US" altLang="ja-JP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50</a:t>
            </a:r>
            <a:r>
              <a:rPr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歳くらい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493876" y="5384820"/>
            <a:ext cx="1206027" cy="40002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男女不問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853981" y="6028782"/>
            <a:ext cx="3016386" cy="40002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交通費支給、制服貸与</a:t>
            </a:r>
            <a:endParaRPr lang="en-US" altLang="ja-JP" sz="2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859834" y="6492062"/>
            <a:ext cx="1419573" cy="40002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時給</a:t>
            </a:r>
            <a:r>
              <a:rPr lang="en-US" altLang="ja-JP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900</a:t>
            </a:r>
            <a:r>
              <a:rPr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882047" y="6842866"/>
            <a:ext cx="2794719" cy="27694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ja-JP" altLang="en-US" sz="1200" dirty="0"/>
              <a:t>★昇級時臨時、研修期間</a:t>
            </a:r>
            <a:r>
              <a:rPr lang="en-US" altLang="ja-JP" sz="1200" dirty="0"/>
              <a:t>3</a:t>
            </a:r>
            <a:r>
              <a:rPr lang="ja-JP" altLang="en-US" sz="1200" dirty="0"/>
              <a:t>カ月は</a:t>
            </a:r>
            <a:r>
              <a:rPr lang="en-US" altLang="ja-JP" sz="1200" dirty="0"/>
              <a:t>850</a:t>
            </a:r>
            <a:r>
              <a:rPr lang="ja-JP" altLang="en-US" sz="1200" dirty="0"/>
              <a:t>円</a:t>
            </a:r>
            <a:endParaRPr lang="en-US" altLang="ja-JP" sz="12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284590" y="5913173"/>
            <a:ext cx="4162673" cy="584656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ja-JP" altLang="en-US" sz="1300" dirty="0"/>
              <a:t>電話後、履歴書（写貼）をご持参ください。</a:t>
            </a:r>
            <a:endParaRPr lang="en-US" altLang="ja-JP" sz="1300" dirty="0"/>
          </a:p>
          <a:p>
            <a:pPr algn="ctr">
              <a:spcAft>
                <a:spcPts val="600"/>
              </a:spcAft>
            </a:pPr>
            <a:r>
              <a:rPr lang="ja-JP" altLang="en-US" sz="1300" dirty="0"/>
              <a:t>まずはお気軽にお電話下さい</a:t>
            </a:r>
            <a:r>
              <a:rPr lang="ja-JP" altLang="en-US" sz="1400" dirty="0"/>
              <a:t>。</a:t>
            </a:r>
            <a:endParaRPr lang="en-US" altLang="ja-JP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533820" y="6600303"/>
            <a:ext cx="2337157" cy="461571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altLang="ja-JP" sz="2400" dirty="0">
                <a:solidFill>
                  <a:srgbClr val="FF0000"/>
                </a:solidFill>
                <a:latin typeface="小塚ゴシック Pr6N B" pitchFamily="34" charset="-128"/>
                <a:ea typeface="小塚ゴシック Pr6N B" pitchFamily="34" charset="-128"/>
              </a:rPr>
              <a:t>03-1234-1111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549750" y="6692620"/>
            <a:ext cx="1576286" cy="27694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  <a:latin typeface="小塚ゴシック Pr6N B" pitchFamily="34" charset="-128"/>
                <a:ea typeface="小塚ゴシック Pr6N B" pitchFamily="34" charset="-128"/>
              </a:rPr>
              <a:t>（担当：鈴木健太）</a:t>
            </a:r>
            <a:endParaRPr lang="en-US" altLang="ja-JP" sz="1200" dirty="0">
              <a:solidFill>
                <a:srgbClr val="FF0000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857473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198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2014-07-29T11:40:11Z</dcterms:created>
  <dcterms:modified xsi:type="dcterms:W3CDTF">2014-07-29T11:40:16Z</dcterms:modified>
</cp:coreProperties>
</file>