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2" r:id="rId3"/>
  </p:sldIdLst>
  <p:sldSz cx="10907713" cy="7775575"/>
  <p:notesSz cx="9925050" cy="679450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D0000"/>
    <a:srgbClr val="DAAD98"/>
    <a:srgbClr val="896545"/>
    <a:srgbClr val="DD7669"/>
    <a:srgbClr val="274B29"/>
    <a:srgbClr val="39482A"/>
    <a:srgbClr val="9D7B4C"/>
    <a:srgbClr val="E4064B"/>
    <a:srgbClr val="FF0066"/>
    <a:srgbClr val="EFFD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43" d="100"/>
          <a:sy n="43" d="100"/>
        </p:scale>
        <p:origin x="-1878" y="-576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0855" cy="340905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621901" y="0"/>
            <a:ext cx="4300855" cy="340905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2014/7/29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352800" y="849313"/>
            <a:ext cx="3219450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92505" y="3269854"/>
            <a:ext cx="7940040" cy="2675334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6453598"/>
            <a:ext cx="4300855" cy="340904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621901" y="6453598"/>
            <a:ext cx="4300855" cy="340904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6882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087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77250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5658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985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38834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45443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4953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600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2584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7556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4750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8778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0464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8" name="Picture 14" descr="C:\Users\datacheck\Desktop\LAM HANG POWPOINE\11英会話募集\045_eikaiwa\LAN 2\ffff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0"/>
            <a:ext cx="10907713" cy="7775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C:\Users\datacheck\Desktop\LAM HANG POWPOINE\11英会話募集\045_eikaiwa\LAN 2\dsdsdsd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593" y="2258983"/>
            <a:ext cx="5573894" cy="550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val 2"/>
          <p:cNvSpPr/>
          <p:nvPr/>
        </p:nvSpPr>
        <p:spPr>
          <a:xfrm>
            <a:off x="4940192" y="1236217"/>
            <a:ext cx="2401725" cy="228350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wrap="none" rtlCol="0" anchor="ctr">
            <a:noAutofit/>
          </a:bodyPr>
          <a:lstStyle/>
          <a:p>
            <a:pPr algn="ctr"/>
            <a:endParaRPr kumimoji="1" lang="ja-JP" altLang="en-US" sz="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7" name="Oval 36"/>
          <p:cNvSpPr/>
          <p:nvPr/>
        </p:nvSpPr>
        <p:spPr>
          <a:xfrm>
            <a:off x="6650010" y="961550"/>
            <a:ext cx="2401725" cy="228350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wrap="none" rtlCol="0" anchor="ctr">
            <a:noAutofit/>
          </a:bodyPr>
          <a:lstStyle/>
          <a:p>
            <a:pPr algn="ctr"/>
            <a:endParaRPr kumimoji="1" lang="ja-JP" altLang="en-US" sz="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8" name="Oval 37"/>
          <p:cNvSpPr/>
          <p:nvPr/>
        </p:nvSpPr>
        <p:spPr>
          <a:xfrm>
            <a:off x="8474456" y="755265"/>
            <a:ext cx="2401725" cy="228350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wrap="none" rtlCol="0" anchor="ctr">
            <a:noAutofit/>
          </a:bodyPr>
          <a:lstStyle/>
          <a:p>
            <a:pPr algn="ctr"/>
            <a:endParaRPr kumimoji="1" lang="ja-JP" altLang="en-US" sz="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9" name="Oval 38"/>
          <p:cNvSpPr/>
          <p:nvPr/>
        </p:nvSpPr>
        <p:spPr>
          <a:xfrm>
            <a:off x="5747021" y="3153094"/>
            <a:ext cx="2401725" cy="228350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wrap="none" rtlCol="0" anchor="ctr">
            <a:noAutofit/>
          </a:bodyPr>
          <a:lstStyle/>
          <a:p>
            <a:pPr algn="ctr"/>
            <a:endParaRPr kumimoji="1" lang="ja-JP" altLang="en-US" sz="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0" name="Oval 39"/>
          <p:cNvSpPr/>
          <p:nvPr/>
        </p:nvSpPr>
        <p:spPr>
          <a:xfrm>
            <a:off x="7834481" y="2691061"/>
            <a:ext cx="2401725" cy="228350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wrap="none" rtlCol="0" anchor="ctr">
            <a:noAutofit/>
          </a:bodyPr>
          <a:lstStyle/>
          <a:p>
            <a:pPr algn="ctr"/>
            <a:endParaRPr kumimoji="1" lang="ja-JP" altLang="en-US" sz="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1" name="Oval 40"/>
          <p:cNvSpPr/>
          <p:nvPr/>
        </p:nvSpPr>
        <p:spPr>
          <a:xfrm>
            <a:off x="7273593" y="4222780"/>
            <a:ext cx="2401725" cy="228350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wrap="none" rtlCol="0" anchor="ctr">
            <a:noAutofit/>
          </a:bodyPr>
          <a:lstStyle/>
          <a:p>
            <a:pPr algn="ctr"/>
            <a:endParaRPr kumimoji="1" lang="ja-JP" altLang="en-US" sz="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pic>
        <p:nvPicPr>
          <p:cNvPr id="1039" name="Picture 15" descr="C:\Users\datacheck\Desktop\LAM HANG POWPOINE\11英会話募集\045_eikaiwa\LAN 2\abc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0192" y="170115"/>
            <a:ext cx="5821363" cy="7262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正方形/長方形 7"/>
          <p:cNvSpPr/>
          <p:nvPr/>
        </p:nvSpPr>
        <p:spPr>
          <a:xfrm rot="814604">
            <a:off x="8109795" y="6096746"/>
            <a:ext cx="2046631" cy="923330"/>
          </a:xfrm>
          <a:prstGeom prst="rect">
            <a:avLst/>
          </a:prstGeom>
          <a:effectLst>
            <a:outerShdw blurRad="63500" dist="25400" dir="5400000" algn="ctr" rotWithShape="0">
              <a:srgbClr val="FFFF00"/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ja-JP" altLang="en-US" sz="1800" b="1" dirty="0" smtClean="0">
                <a:solidFill>
                  <a:srgbClr val="002060"/>
                </a:solidFill>
                <a:latin typeface="HG明朝E" pitchFamily="17" charset="-128"/>
                <a:ea typeface="HG明朝E" pitchFamily="17" charset="-128"/>
              </a:rPr>
              <a:t>まずは</a:t>
            </a:r>
            <a:endParaRPr lang="en-US" altLang="ja-JP" sz="1800" b="1" dirty="0" smtClean="0">
              <a:solidFill>
                <a:srgbClr val="002060"/>
              </a:solidFill>
              <a:latin typeface="HG明朝E" pitchFamily="17" charset="-128"/>
              <a:ea typeface="HG明朝E" pitchFamily="17" charset="-128"/>
            </a:endParaRPr>
          </a:p>
          <a:p>
            <a:pPr algn="ctr"/>
            <a:r>
              <a:rPr lang="ja-JP" altLang="en-US" sz="1800" b="1" dirty="0" smtClean="0">
                <a:solidFill>
                  <a:srgbClr val="002060"/>
                </a:solidFill>
                <a:latin typeface="HG明朝E" pitchFamily="17" charset="-128"/>
                <a:ea typeface="HG明朝E" pitchFamily="17" charset="-128"/>
              </a:rPr>
              <a:t>無料体験</a:t>
            </a:r>
            <a:endParaRPr lang="en-US" altLang="ja-JP" sz="1800" b="1" dirty="0" smtClean="0">
              <a:solidFill>
                <a:srgbClr val="002060"/>
              </a:solidFill>
              <a:latin typeface="HG明朝E" pitchFamily="17" charset="-128"/>
              <a:ea typeface="HG明朝E" pitchFamily="17" charset="-128"/>
            </a:endParaRPr>
          </a:p>
          <a:p>
            <a:pPr algn="ctr"/>
            <a:r>
              <a:rPr lang="ja-JP" altLang="en-US" sz="1800" b="1" dirty="0" smtClean="0">
                <a:solidFill>
                  <a:srgbClr val="002060"/>
                </a:solidFill>
                <a:latin typeface="HG明朝E" pitchFamily="17" charset="-128"/>
                <a:ea typeface="HG明朝E" pitchFamily="17" charset="-128"/>
              </a:rPr>
              <a:t>レッスンで</a:t>
            </a:r>
            <a:r>
              <a:rPr lang="en-US" altLang="ja-JP" sz="1800" b="1" dirty="0" smtClean="0">
                <a:solidFill>
                  <a:srgbClr val="002060"/>
                </a:solidFill>
                <a:latin typeface="HG明朝E" pitchFamily="17" charset="-128"/>
                <a:ea typeface="HG明朝E" pitchFamily="17" charset="-128"/>
              </a:rPr>
              <a:t>!</a:t>
            </a:r>
            <a:endParaRPr lang="ja-JP" altLang="en-US" sz="1800" b="1" dirty="0">
              <a:solidFill>
                <a:srgbClr val="002060"/>
              </a:solidFill>
              <a:latin typeface="HG明朝E" pitchFamily="17" charset="-128"/>
              <a:ea typeface="HG明朝E" pitchFamily="17" charset="-128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678754" y="5625555"/>
            <a:ext cx="431400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000" b="1" dirty="0">
                <a:solidFill>
                  <a:srgbClr val="FF9900"/>
                </a:solidFill>
                <a:latin typeface="HGSｺﾞｼｯｸM" pitchFamily="50" charset="-128"/>
                <a:ea typeface="HGSｺﾞｼｯｸM" pitchFamily="50" charset="-128"/>
              </a:rPr>
              <a:t>まずは、お電話でご連絡ください。</a:t>
            </a:r>
            <a:endParaRPr lang="en-US" altLang="ja-JP" sz="2000" b="1" dirty="0">
              <a:solidFill>
                <a:srgbClr val="FF9900"/>
              </a:solidFill>
              <a:latin typeface="HGSｺﾞｼｯｸM" pitchFamily="50" charset="-128"/>
              <a:ea typeface="HGSｺﾞｼｯｸM" pitchFamily="50" charset="-128"/>
            </a:endParaRPr>
          </a:p>
        </p:txBody>
      </p:sp>
      <p:sp>
        <p:nvSpPr>
          <p:cNvPr id="52" name="正方形/長方形 23"/>
          <p:cNvSpPr/>
          <p:nvPr/>
        </p:nvSpPr>
        <p:spPr>
          <a:xfrm>
            <a:off x="1703842" y="5798664"/>
            <a:ext cx="4685898" cy="7848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altLang="ja-JP" sz="4500" spc="300" dirty="0" smtClean="0">
                <a:solidFill>
                  <a:srgbClr val="FF9900"/>
                </a:solidFill>
                <a:latin typeface="HGSｺﾞｼｯｸM" pitchFamily="50" charset="-128"/>
                <a:ea typeface="HGSｺﾞｼｯｸM" pitchFamily="50" charset="-128"/>
              </a:rPr>
              <a:t>03-1234-1111</a:t>
            </a:r>
            <a:endParaRPr lang="en-US" altLang="ja-JP" sz="4500" spc="300" dirty="0">
              <a:solidFill>
                <a:srgbClr val="FF9900"/>
              </a:solidFill>
              <a:latin typeface="HGSｺﾞｼｯｸM" pitchFamily="50" charset="-128"/>
              <a:ea typeface="HGSｺﾞｼｯｸM" pitchFamily="50" charset="-128"/>
            </a:endParaRPr>
          </a:p>
        </p:txBody>
      </p:sp>
      <p:sp>
        <p:nvSpPr>
          <p:cNvPr id="53" name="テキスト ボックス 4"/>
          <p:cNvSpPr txBox="1"/>
          <p:nvPr/>
        </p:nvSpPr>
        <p:spPr>
          <a:xfrm>
            <a:off x="1735592" y="6430533"/>
            <a:ext cx="4823958" cy="1015663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kumimoji="1" lang="ja-JP" altLang="en-US" sz="1000" b="1" dirty="0">
                <a:solidFill>
                  <a:srgbClr val="FF9900"/>
                </a:solidFill>
                <a:latin typeface="HGSｺﾞｼｯｸM" pitchFamily="50" charset="-128"/>
                <a:ea typeface="HGSｺﾞｼｯｸM" pitchFamily="50" charset="-128"/>
              </a:rPr>
              <a:t>１クラス３名までの少人数授業！</a:t>
            </a:r>
            <a:endParaRPr kumimoji="1" lang="en-US" altLang="ja-JP" sz="1000" b="1" dirty="0">
              <a:solidFill>
                <a:srgbClr val="FF9900"/>
              </a:solidFill>
              <a:latin typeface="HGSｺﾞｼｯｸM" pitchFamily="50" charset="-128"/>
              <a:ea typeface="HGSｺﾞｼｯｸM" pitchFamily="50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1000" b="1" dirty="0">
                <a:solidFill>
                  <a:srgbClr val="FF9900"/>
                </a:solidFill>
                <a:latin typeface="HGSｺﾞｼｯｸM" pitchFamily="50" charset="-128"/>
                <a:ea typeface="HGSｺﾞｼｯｸM" pitchFamily="50" charset="-128"/>
              </a:rPr>
              <a:t>ネイティブスピーカーの先生と楽しく会話しませんか？</a:t>
            </a:r>
            <a:endParaRPr kumimoji="1" lang="en-US" altLang="ja-JP" sz="1000" b="1" dirty="0">
              <a:solidFill>
                <a:srgbClr val="FF9900"/>
              </a:solidFill>
              <a:latin typeface="HGSｺﾞｼｯｸM" pitchFamily="50" charset="-128"/>
              <a:ea typeface="HGSｺﾞｼｯｸM" pitchFamily="50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1000" b="1" dirty="0">
                <a:solidFill>
                  <a:srgbClr val="FF9900"/>
                </a:solidFill>
                <a:latin typeface="HGSｺﾞｼｯｸM" pitchFamily="50" charset="-128"/>
                <a:ea typeface="HGSｺﾞｼｯｸM" pitchFamily="50" charset="-128"/>
              </a:rPr>
              <a:t>初心者大歓迎！</a:t>
            </a:r>
            <a:r>
              <a:rPr kumimoji="1" lang="ja-JP" altLang="en-US" sz="1000" b="1" dirty="0" smtClean="0">
                <a:solidFill>
                  <a:srgbClr val="FF9900"/>
                </a:solidFill>
                <a:latin typeface="HGSｺﾞｼｯｸM" pitchFamily="50" charset="-128"/>
                <a:ea typeface="HGSｺﾞｼｯｸM" pitchFamily="50" charset="-128"/>
              </a:rPr>
              <a:t>！</a:t>
            </a:r>
            <a:endParaRPr kumimoji="1" lang="en-US" altLang="ja-JP" sz="1000" b="1" dirty="0" smtClean="0">
              <a:solidFill>
                <a:srgbClr val="FF9900"/>
              </a:solidFill>
              <a:latin typeface="HGSｺﾞｼｯｸM" pitchFamily="50" charset="-128"/>
              <a:ea typeface="HGSｺﾞｼｯｸM" pitchFamily="50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1000" b="1" dirty="0" smtClean="0">
                <a:solidFill>
                  <a:srgbClr val="FF9900"/>
                </a:solidFill>
                <a:latin typeface="HGSｺﾞｼｯｸM" pitchFamily="50" charset="-128"/>
                <a:ea typeface="HGSｺﾞｼｯｸM" pitchFamily="50" charset="-128"/>
              </a:rPr>
              <a:t>教科書</a:t>
            </a:r>
            <a:r>
              <a:rPr kumimoji="1" lang="ja-JP" altLang="en-US" sz="1000" b="1" dirty="0">
                <a:solidFill>
                  <a:srgbClr val="FF9900"/>
                </a:solidFill>
                <a:latin typeface="HGSｺﾞｼｯｸM" pitchFamily="50" charset="-128"/>
                <a:ea typeface="HGSｺﾞｼｯｸM" pitchFamily="50" charset="-128"/>
              </a:rPr>
              <a:t>に載っていない</a:t>
            </a:r>
            <a:r>
              <a:rPr kumimoji="1" lang="ja-JP" altLang="en-US" sz="1000" b="1" dirty="0" smtClean="0">
                <a:solidFill>
                  <a:srgbClr val="FF9900"/>
                </a:solidFill>
                <a:latin typeface="HGSｺﾞｼｯｸM" pitchFamily="50" charset="-128"/>
                <a:ea typeface="HGSｺﾞｼｯｸM" pitchFamily="50" charset="-128"/>
              </a:rPr>
              <a:t>、生</a:t>
            </a:r>
            <a:r>
              <a:rPr kumimoji="1" lang="ja-JP" altLang="en-US" sz="1000" b="1" dirty="0">
                <a:solidFill>
                  <a:srgbClr val="FF9900"/>
                </a:solidFill>
                <a:latin typeface="HGSｺﾞｼｯｸM" pitchFamily="50" charset="-128"/>
                <a:ea typeface="HGSｺﾞｼｯｸM" pitchFamily="50" charset="-128"/>
              </a:rPr>
              <a:t>の英語を体験しましょう！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708429" y="1735436"/>
            <a:ext cx="203270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500" b="1" dirty="0">
                <a:solidFill>
                  <a:schemeClr val="accent6">
                    <a:lumMod val="75000"/>
                  </a:schemeClr>
                </a:solidFill>
              </a:rPr>
              <a:t>写真を入れてくださ</a:t>
            </a:r>
            <a:r>
              <a:rPr lang="ja-JP" altLang="en-US" sz="1500" b="1" dirty="0" smtClean="0">
                <a:solidFill>
                  <a:schemeClr val="accent6">
                    <a:lumMod val="75000"/>
                  </a:schemeClr>
                </a:solidFill>
              </a:rPr>
              <a:t>い</a:t>
            </a:r>
            <a:endParaRPr lang="ja-JP" altLang="en-US" sz="15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665727" y="1975480"/>
            <a:ext cx="203270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500" b="1" dirty="0">
                <a:solidFill>
                  <a:schemeClr val="accent6">
                    <a:lumMod val="75000"/>
                  </a:schemeClr>
                </a:solidFill>
              </a:rPr>
              <a:t>写真を入れ</a:t>
            </a:r>
            <a:r>
              <a:rPr lang="ja-JP" altLang="en-US" sz="1500" b="1" dirty="0" smtClean="0">
                <a:solidFill>
                  <a:schemeClr val="accent6">
                    <a:lumMod val="75000"/>
                  </a:schemeClr>
                </a:solidFill>
              </a:rPr>
              <a:t>て</a:t>
            </a:r>
            <a:endParaRPr lang="en-US" altLang="ja-JP" sz="15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ja-JP" altLang="en-US" sz="1500" b="1" dirty="0" smtClean="0">
                <a:solidFill>
                  <a:schemeClr val="accent6">
                    <a:lumMod val="75000"/>
                  </a:schemeClr>
                </a:solidFill>
              </a:rPr>
              <a:t>く</a:t>
            </a:r>
            <a:r>
              <a:rPr lang="ja-JP" altLang="en-US" sz="1500" b="1" dirty="0">
                <a:solidFill>
                  <a:schemeClr val="accent6">
                    <a:lumMod val="75000"/>
                  </a:schemeClr>
                </a:solidFill>
              </a:rPr>
              <a:t>ださ</a:t>
            </a:r>
            <a:r>
              <a:rPr lang="ja-JP" altLang="en-US" sz="1500" b="1" dirty="0" smtClean="0">
                <a:solidFill>
                  <a:schemeClr val="accent6">
                    <a:lumMod val="75000"/>
                  </a:schemeClr>
                </a:solidFill>
              </a:rPr>
              <a:t>い</a:t>
            </a:r>
            <a:endParaRPr lang="ja-JP" altLang="en-US" sz="15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053496" y="3593950"/>
            <a:ext cx="203270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500" b="1" dirty="0">
                <a:solidFill>
                  <a:schemeClr val="accent6">
                    <a:lumMod val="75000"/>
                  </a:schemeClr>
                </a:solidFill>
              </a:rPr>
              <a:t>写真を入れてくださ</a:t>
            </a:r>
            <a:r>
              <a:rPr lang="ja-JP" altLang="en-US" sz="1500" b="1" dirty="0" smtClean="0">
                <a:solidFill>
                  <a:schemeClr val="accent6">
                    <a:lumMod val="75000"/>
                  </a:schemeClr>
                </a:solidFill>
              </a:rPr>
              <a:t>い</a:t>
            </a:r>
            <a:endParaRPr lang="ja-JP" altLang="en-US" sz="15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823221" y="4108199"/>
            <a:ext cx="203270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500" b="1" dirty="0">
                <a:solidFill>
                  <a:schemeClr val="accent6">
                    <a:lumMod val="75000"/>
                  </a:schemeClr>
                </a:solidFill>
              </a:rPr>
              <a:t>写真を入れてくださ</a:t>
            </a:r>
            <a:r>
              <a:rPr lang="ja-JP" altLang="en-US" sz="1500" b="1" dirty="0" smtClean="0">
                <a:solidFill>
                  <a:schemeClr val="accent6">
                    <a:lumMod val="75000"/>
                  </a:schemeClr>
                </a:solidFill>
              </a:rPr>
              <a:t>い</a:t>
            </a:r>
            <a:endParaRPr lang="ja-JP" altLang="en-US" sz="15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7528311" y="5300718"/>
            <a:ext cx="203270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500" b="1" dirty="0">
                <a:solidFill>
                  <a:schemeClr val="accent6">
                    <a:lumMod val="75000"/>
                  </a:schemeClr>
                </a:solidFill>
              </a:rPr>
              <a:t>写真を入れてくださ</a:t>
            </a:r>
            <a:r>
              <a:rPr lang="ja-JP" altLang="en-US" sz="1500" b="1" dirty="0" smtClean="0">
                <a:solidFill>
                  <a:schemeClr val="accent6">
                    <a:lumMod val="75000"/>
                  </a:schemeClr>
                </a:solidFill>
              </a:rPr>
              <a:t>い</a:t>
            </a:r>
            <a:endParaRPr lang="ja-JP" altLang="en-US" sz="15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4885733" y="2160454"/>
            <a:ext cx="203270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500" b="1" dirty="0">
                <a:solidFill>
                  <a:schemeClr val="accent6">
                    <a:lumMod val="75000"/>
                  </a:schemeClr>
                </a:solidFill>
              </a:rPr>
              <a:t>写真を入れ</a:t>
            </a:r>
            <a:r>
              <a:rPr lang="ja-JP" altLang="en-US" sz="1500" b="1" dirty="0" smtClean="0">
                <a:solidFill>
                  <a:schemeClr val="accent6">
                    <a:lumMod val="75000"/>
                  </a:schemeClr>
                </a:solidFill>
              </a:rPr>
              <a:t>て</a:t>
            </a:r>
            <a:endParaRPr lang="en-US" altLang="ja-JP" sz="15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ja-JP" altLang="en-US" sz="1500" b="1" dirty="0" smtClean="0">
                <a:solidFill>
                  <a:schemeClr val="accent6">
                    <a:lumMod val="75000"/>
                  </a:schemeClr>
                </a:solidFill>
              </a:rPr>
              <a:t>く</a:t>
            </a:r>
            <a:r>
              <a:rPr lang="ja-JP" altLang="en-US" sz="1500" b="1" dirty="0">
                <a:solidFill>
                  <a:schemeClr val="accent6">
                    <a:lumMod val="75000"/>
                  </a:schemeClr>
                </a:solidFill>
              </a:rPr>
              <a:t>ださ</a:t>
            </a:r>
            <a:r>
              <a:rPr lang="ja-JP" altLang="en-US" sz="1500" b="1" dirty="0" smtClean="0">
                <a:solidFill>
                  <a:schemeClr val="accent6">
                    <a:lumMod val="75000"/>
                  </a:schemeClr>
                </a:solidFill>
              </a:rPr>
              <a:t>い</a:t>
            </a:r>
            <a:endParaRPr lang="ja-JP" altLang="en-US" sz="15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022964" y="3902636"/>
            <a:ext cx="1739792" cy="105745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wrap="none" rtlCol="0" anchor="ctr">
            <a:noAutofit/>
          </a:bodyPr>
          <a:lstStyle/>
          <a:p>
            <a:pPr algn="ctr"/>
            <a:endParaRPr kumimoji="1" lang="ja-JP" altLang="en-US" sz="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73760" y="4230860"/>
            <a:ext cx="838200" cy="401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 smtClean="0">
                <a:solidFill>
                  <a:schemeClr val="accent6">
                    <a:lumMod val="75000"/>
                  </a:schemeClr>
                </a:solidFill>
              </a:rPr>
              <a:t>ＭＡＰ</a:t>
            </a:r>
            <a:endParaRPr kumimoji="1" lang="ja-JP" alt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6" name="Oval 25"/>
          <p:cNvSpPr/>
          <p:nvPr/>
        </p:nvSpPr>
        <p:spPr>
          <a:xfrm>
            <a:off x="968270" y="1245926"/>
            <a:ext cx="767322" cy="729554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wrap="none" rtlCol="0" anchor="ctr">
            <a:noAutofit/>
          </a:bodyPr>
          <a:lstStyle/>
          <a:p>
            <a:pPr algn="ctr"/>
            <a:endParaRPr kumimoji="1" lang="ja-JP" altLang="en-US" sz="9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8" name="テキスト ボックス 5"/>
          <p:cNvSpPr txBox="1"/>
          <p:nvPr/>
        </p:nvSpPr>
        <p:spPr>
          <a:xfrm flipH="1">
            <a:off x="1099100" y="1489456"/>
            <a:ext cx="527895" cy="27699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ロゴ</a:t>
            </a:r>
            <a:endParaRPr kumimoji="1" lang="ja-JP" altLang="en-US" sz="1200" dirty="0">
              <a:solidFill>
                <a:schemeClr val="accent6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7" name="テキスト ボックス 3"/>
          <p:cNvSpPr txBox="1"/>
          <p:nvPr/>
        </p:nvSpPr>
        <p:spPr>
          <a:xfrm>
            <a:off x="1736783" y="605275"/>
            <a:ext cx="3414717" cy="630942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3500" b="1" spc="2000" dirty="0" smtClean="0">
                <a:solidFill>
                  <a:srgbClr val="44B034"/>
                </a:solidFill>
                <a:latin typeface="HGSｺﾞｼｯｸM" pitchFamily="50" charset="-128"/>
                <a:ea typeface="HGSｺﾞｼｯｸM" pitchFamily="50" charset="-128"/>
              </a:rPr>
              <a:t>生徒</a:t>
            </a:r>
            <a:r>
              <a:rPr kumimoji="1" lang="ja-JP" altLang="en-US" sz="3500" b="1" spc="700" dirty="0" smtClean="0">
                <a:solidFill>
                  <a:srgbClr val="44B034"/>
                </a:solidFill>
                <a:latin typeface="HGSｺﾞｼｯｸM" pitchFamily="50" charset="-128"/>
                <a:ea typeface="HGSｺﾞｼｯｸM" pitchFamily="50" charset="-128"/>
              </a:rPr>
              <a:t>募集中</a:t>
            </a:r>
            <a:r>
              <a:rPr kumimoji="1" lang="en-US" altLang="ja-JP" sz="3500" b="1" spc="700" dirty="0" smtClean="0">
                <a:solidFill>
                  <a:srgbClr val="44B034"/>
                </a:solidFill>
                <a:latin typeface="HGSｺﾞｼｯｸM" pitchFamily="50" charset="-128"/>
                <a:ea typeface="HGSｺﾞｼｯｸM" pitchFamily="50" charset="-128"/>
              </a:rPr>
              <a:t>!</a:t>
            </a:r>
            <a:endParaRPr kumimoji="1" lang="ja-JP" altLang="en-US" sz="3500" b="1" spc="700" dirty="0">
              <a:solidFill>
                <a:srgbClr val="44B034"/>
              </a:solidFill>
              <a:latin typeface="HGSｺﾞｼｯｸM" pitchFamily="50" charset="-128"/>
              <a:ea typeface="HGSｺﾞｼｯｸM" pitchFamily="50" charset="-128"/>
            </a:endParaRPr>
          </a:p>
        </p:txBody>
      </p:sp>
      <p:sp>
        <p:nvSpPr>
          <p:cNvPr id="30" name="テキスト ボックス 5"/>
          <p:cNvSpPr txBox="1"/>
          <p:nvPr/>
        </p:nvSpPr>
        <p:spPr>
          <a:xfrm>
            <a:off x="1735592" y="2102973"/>
            <a:ext cx="3039615" cy="107721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1200" b="1" dirty="0">
                <a:solidFill>
                  <a:schemeClr val="accent6">
                    <a:lumMod val="75000"/>
                  </a:schemeClr>
                </a:solidFill>
                <a:latin typeface="HGPｺﾞｼｯｸM" pitchFamily="50" charset="-128"/>
                <a:ea typeface="HGPｺﾞｼｯｸM" pitchFamily="50" charset="-128"/>
              </a:rPr>
              <a:t>中学生コース　毎週月曜</a:t>
            </a:r>
            <a:r>
              <a:rPr kumimoji="1" lang="ja-JP" altLang="en-US" sz="1200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endParaRPr kumimoji="1" lang="en-US" altLang="ja-JP" sz="1200" dirty="0" smtClean="0">
              <a:solidFill>
                <a:schemeClr val="accent6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en-US" altLang="ja-JP" sz="2000" dirty="0" smtClean="0">
                <a:solidFill>
                  <a:srgbClr val="FF99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18:00</a:t>
            </a:r>
            <a:r>
              <a:rPr kumimoji="1" lang="ja-JP" altLang="en-US" sz="2000" dirty="0">
                <a:solidFill>
                  <a:srgbClr val="FF99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kumimoji="1" lang="en-US" altLang="ja-JP" sz="2000" dirty="0">
                <a:solidFill>
                  <a:srgbClr val="FF99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19:00</a:t>
            </a:r>
            <a:r>
              <a:rPr kumimoji="1" lang="ja-JP" altLang="en-US" sz="1200" dirty="0">
                <a:solidFill>
                  <a:srgbClr val="FF99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1200" b="1" dirty="0" smtClean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月額 </a:t>
            </a:r>
            <a:r>
              <a:rPr kumimoji="1" lang="en-US" altLang="ja-JP" sz="1200" b="1" dirty="0" smtClean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7,500</a:t>
            </a:r>
            <a:r>
              <a:rPr kumimoji="1" lang="ja-JP" altLang="en-US" sz="1200" b="1" dirty="0" smtClean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endParaRPr kumimoji="1" lang="en-US" altLang="ja-JP" sz="1200" b="1" dirty="0" smtClean="0">
              <a:solidFill>
                <a:schemeClr val="accent6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200" b="1" dirty="0" smtClean="0">
                <a:solidFill>
                  <a:schemeClr val="accent6">
                    <a:lumMod val="75000"/>
                  </a:schemeClr>
                </a:solidFill>
                <a:latin typeface="HGPｺﾞｼｯｸM" pitchFamily="50" charset="-128"/>
                <a:ea typeface="HGPｺﾞｼｯｸM" pitchFamily="50" charset="-128"/>
              </a:rPr>
              <a:t>高</a:t>
            </a:r>
            <a:r>
              <a:rPr kumimoji="1" lang="ja-JP" altLang="en-US" sz="1200" b="1" dirty="0">
                <a:solidFill>
                  <a:schemeClr val="accent6">
                    <a:lumMod val="75000"/>
                  </a:schemeClr>
                </a:solidFill>
                <a:latin typeface="HGPｺﾞｼｯｸM" pitchFamily="50" charset="-128"/>
                <a:ea typeface="HGPｺﾞｼｯｸM" pitchFamily="50" charset="-128"/>
              </a:rPr>
              <a:t>校生コース　毎週水曜</a:t>
            </a:r>
            <a:r>
              <a:rPr kumimoji="1" lang="ja-JP" altLang="en-US" sz="1200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endParaRPr kumimoji="1" lang="en-US" altLang="ja-JP" sz="1200" dirty="0" smtClean="0">
              <a:solidFill>
                <a:schemeClr val="accent6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en-US" altLang="ja-JP" sz="2000" dirty="0" smtClean="0">
                <a:solidFill>
                  <a:srgbClr val="FF99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19:00</a:t>
            </a:r>
            <a:r>
              <a:rPr kumimoji="1" lang="ja-JP" altLang="en-US" sz="2000" dirty="0">
                <a:solidFill>
                  <a:srgbClr val="FF99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kumimoji="1" lang="en-US" altLang="ja-JP" sz="2000" dirty="0">
                <a:solidFill>
                  <a:srgbClr val="FF99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20:30</a:t>
            </a:r>
            <a:r>
              <a:rPr kumimoji="1" lang="ja-JP" altLang="en-US" sz="1200" dirty="0">
                <a:solidFill>
                  <a:schemeClr val="accent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1200" b="1" dirty="0" smtClean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月額 </a:t>
            </a:r>
            <a:r>
              <a:rPr kumimoji="1" lang="en-US" altLang="ja-JP" sz="1200" b="1" dirty="0" smtClean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8,500</a:t>
            </a:r>
            <a:r>
              <a:rPr kumimoji="1" lang="ja-JP" altLang="en-US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</a:p>
        </p:txBody>
      </p:sp>
    </p:spTree>
    <p:extLst>
      <p:ext uri="{BB962C8B-B14F-4D97-AF65-F5344CB8AC3E}">
        <p14:creationId xmlns:p14="http://schemas.microsoft.com/office/powerpoint/2010/main" val="1597885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189</Words>
  <Application>Microsoft Office PowerPoint</Application>
  <PresentationFormat>ユーザー設定</PresentationFormat>
  <Paragraphs>40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2014-07-29T11:41:03Z</dcterms:created>
  <dcterms:modified xsi:type="dcterms:W3CDTF">2014-07-29T11:41:10Z</dcterms:modified>
</cp:coreProperties>
</file>