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0074"/>
    <a:srgbClr val="0F273D"/>
    <a:srgbClr val="274B29"/>
    <a:srgbClr val="39482A"/>
    <a:srgbClr val="9D7B4C"/>
    <a:srgbClr val="E4064B"/>
    <a:srgbClr val="FF0066"/>
    <a:srgbClr val="EFFD69"/>
    <a:srgbClr val="EAE4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-1734" y="-7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8175007"/>
            <a:ext cx="7776219" cy="73523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0" y="8838232"/>
            <a:ext cx="7775575" cy="2069481"/>
          </a:xfrm>
          <a:prstGeom prst="rect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5253038" y="9072563"/>
            <a:ext cx="2060769" cy="1376362"/>
          </a:xfrm>
          <a:prstGeom prst="roundRect">
            <a:avLst>
              <a:gd name="adj" fmla="val 35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7" name="Picture 3" descr="\\CTYF-SERVER1\file-share\塚本\png化\yajirus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096" y="1617763"/>
            <a:ext cx="899075" cy="1084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CTYF-SERVER1\file-share\塚本\png化\kobetsu_slash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785" y="1491489"/>
            <a:ext cx="3502378" cy="241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639224" y="632373"/>
            <a:ext cx="36369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dirty="0" smtClean="0">
                <a:solidFill>
                  <a:srgbClr val="00007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個別指導で</a:t>
            </a:r>
            <a:endParaRPr kumimoji="1" lang="ja-JP" altLang="en-US" sz="5400" dirty="0">
              <a:solidFill>
                <a:srgbClr val="000074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276163" y="286141"/>
            <a:ext cx="26939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800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成績</a:t>
            </a:r>
            <a:endParaRPr kumimoji="1" lang="ja-JP" altLang="en-US" sz="8800" dirty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338898" y="1372301"/>
            <a:ext cx="346603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800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アップ</a:t>
            </a:r>
            <a:endParaRPr kumimoji="1" lang="ja-JP" altLang="en-US" sz="8800" dirty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24379" y="8175007"/>
            <a:ext cx="7328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生徒募集</a:t>
            </a:r>
            <a:r>
              <a:rPr kumimoji="1" lang="en-US" altLang="ja-JP" sz="3600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!</a:t>
            </a:r>
            <a:r>
              <a:rPr kumimoji="1" lang="ja-JP" altLang="en-US" sz="3600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kumimoji="1" lang="en-US" altLang="ja-JP" sz="3600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</a:t>
            </a:r>
            <a:r>
              <a:rPr kumimoji="1" lang="ja-JP" altLang="en-US" sz="3600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週間無料体験受付中</a:t>
            </a:r>
            <a:r>
              <a:rPr kumimoji="1" lang="en-US" altLang="ja-JP" sz="3600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!</a:t>
            </a:r>
            <a:endParaRPr kumimoji="1" lang="ja-JP" altLang="en-US" sz="3600" dirty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3338898" y="3051428"/>
            <a:ext cx="3981544" cy="4841225"/>
            <a:chOff x="3749683" y="2701856"/>
            <a:chExt cx="3508458" cy="4269133"/>
          </a:xfrm>
        </p:grpSpPr>
        <p:pic>
          <p:nvPicPr>
            <p:cNvPr id="1029" name="Picture 5" descr="C:\Users\TSUKAMOTO\Desktop\png化\kobetsushidou\aotama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0965" y="2701856"/>
              <a:ext cx="2001330" cy="20013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5" descr="C:\Users\TSUKAMOTO\Desktop\png化\kobetsushidou\aotama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9683" y="3702521"/>
              <a:ext cx="2001330" cy="20013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5" descr="C:\Users\TSUKAMOTO\Desktop\png化\kobetsushidou\aotama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7331" y="4969659"/>
              <a:ext cx="2001330" cy="20013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5250965" y="3025139"/>
              <a:ext cx="20071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000" dirty="0" smtClean="0">
                  <a:solidFill>
                    <a:srgbClr val="FFFF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基礎力アップ</a:t>
              </a:r>
              <a:endParaRPr kumimoji="1" lang="ja-JP" altLang="en-US" sz="2000" dirty="0">
                <a:solidFill>
                  <a:srgbClr val="FFFF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3933964" y="4023700"/>
              <a:ext cx="16327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000" dirty="0" smtClean="0">
                  <a:solidFill>
                    <a:srgbClr val="FFFF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テスト対策</a:t>
              </a:r>
              <a:endParaRPr kumimoji="1" lang="ja-JP" altLang="en-US" sz="2000" dirty="0">
                <a:solidFill>
                  <a:srgbClr val="FFFF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5172166" y="5224029"/>
              <a:ext cx="16327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000" dirty="0" smtClean="0">
                  <a:solidFill>
                    <a:srgbClr val="FFFF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受験対策</a:t>
              </a:r>
              <a:endParaRPr kumimoji="1" lang="ja-JP" altLang="en-US" sz="2000" dirty="0">
                <a:solidFill>
                  <a:srgbClr val="FFFF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5355512" y="3427711"/>
              <a:ext cx="1798081" cy="10002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kumimoji="1" lang="ja-JP" altLang="en-US" sz="1100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毎回の授業で小テストを</a:t>
              </a:r>
              <a:endParaRPr kumimoji="1" lang="en-US" altLang="ja-JP" sz="11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>
                <a:spcAft>
                  <a:spcPts val="600"/>
                </a:spcAft>
              </a:pPr>
              <a:r>
                <a:rPr kumimoji="1" lang="ja-JP" altLang="en-US" sz="1100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実施、理解度を</a:t>
              </a:r>
              <a:endParaRPr kumimoji="1" lang="en-US" altLang="ja-JP" sz="11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>
                <a:spcAft>
                  <a:spcPts val="600"/>
                </a:spcAft>
              </a:pPr>
              <a:r>
                <a:rPr lang="ja-JP" altLang="en-US" sz="1100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確認しながら基礎力を</a:t>
              </a:r>
              <a:endParaRPr lang="en-US" altLang="ja-JP" sz="11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>
                <a:spcAft>
                  <a:spcPts val="600"/>
                </a:spcAft>
              </a:pPr>
              <a:r>
                <a:rPr lang="ja-JP" altLang="en-US" sz="1100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高めます。</a:t>
              </a:r>
              <a:endParaRPr kumimoji="1" lang="ja-JP" altLang="en-US" sz="11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3851307" y="4423810"/>
              <a:ext cx="1798081" cy="10002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ja-JP" altLang="en-US" sz="1100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学校の授業に沿った</a:t>
              </a:r>
              <a:endParaRPr lang="en-US" altLang="ja-JP" sz="11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>
                <a:spcAft>
                  <a:spcPts val="600"/>
                </a:spcAft>
              </a:pPr>
              <a:r>
                <a:rPr lang="ja-JP" altLang="en-US" sz="1100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カリキュラムなので、</a:t>
              </a:r>
              <a:endParaRPr lang="en-US" altLang="ja-JP" sz="11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>
                <a:spcAft>
                  <a:spcPts val="600"/>
                </a:spcAft>
              </a:pPr>
              <a:r>
                <a:rPr lang="ja-JP" altLang="en-US" sz="11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定期</a:t>
              </a:r>
              <a:r>
                <a:rPr lang="ja-JP" altLang="en-US" sz="1100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テストの</a:t>
              </a:r>
              <a:endParaRPr lang="en-US" altLang="ja-JP" sz="11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>
                <a:spcAft>
                  <a:spcPts val="600"/>
                </a:spcAft>
              </a:pPr>
              <a:r>
                <a:rPr lang="ja-JP" altLang="en-US" sz="11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対策</a:t>
              </a:r>
              <a:r>
                <a:rPr lang="ja-JP" altLang="en-US" sz="1100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も万全です。</a:t>
              </a:r>
              <a:endParaRPr kumimoji="1" lang="ja-JP" altLang="en-US" sz="11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5089508" y="5624139"/>
              <a:ext cx="1798081" cy="10002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ja-JP" altLang="en-US" sz="1100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経験に基づき、個別の</a:t>
              </a:r>
              <a:endParaRPr lang="en-US" altLang="ja-JP" sz="11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>
                <a:spcAft>
                  <a:spcPts val="600"/>
                </a:spcAft>
              </a:pPr>
              <a:r>
                <a:rPr lang="ja-JP" altLang="en-US" sz="1100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カリキュラムを</a:t>
              </a:r>
              <a:endParaRPr lang="en-US" altLang="ja-JP" sz="11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>
                <a:spcAft>
                  <a:spcPts val="600"/>
                </a:spcAft>
              </a:pPr>
              <a:r>
                <a:rPr lang="ja-JP" altLang="en-US" sz="1100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組み立てて一緒に</a:t>
              </a:r>
              <a:endParaRPr lang="en-US" altLang="ja-JP" sz="11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>
                <a:spcAft>
                  <a:spcPts val="600"/>
                </a:spcAft>
              </a:pPr>
              <a:r>
                <a:rPr lang="ja-JP" altLang="en-US" sz="1100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目標にチャレンジします。</a:t>
              </a:r>
              <a:endParaRPr kumimoji="1" lang="ja-JP" altLang="en-US" sz="11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sp>
        <p:nvSpPr>
          <p:cNvPr id="24" name="テキスト ボックス 23"/>
          <p:cNvSpPr txBox="1"/>
          <p:nvPr/>
        </p:nvSpPr>
        <p:spPr>
          <a:xfrm>
            <a:off x="224379" y="8980197"/>
            <a:ext cx="48267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個別指導のアクセルゼミナール</a:t>
            </a:r>
            <a:endParaRPr kumimoji="1" lang="ja-JP" altLang="en-US" sz="28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24379" y="9517065"/>
            <a:ext cx="2982845" cy="409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東京都江東区豊洲 </a:t>
            </a:r>
            <a:r>
              <a:rPr kumimoji="1" lang="en-US" altLang="ja-JP" sz="20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3-2-3</a:t>
            </a:r>
            <a:endParaRPr kumimoji="1" lang="ja-JP" altLang="en-US" sz="20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52911" y="9835198"/>
            <a:ext cx="47582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☎ </a:t>
            </a:r>
            <a:r>
              <a:rPr kumimoji="1" lang="en-US" altLang="ja-JP" sz="40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03-1234-1111</a:t>
            </a:r>
            <a:endParaRPr kumimoji="1" lang="ja-JP" altLang="en-US" sz="40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1032" name="Picture 8" descr="\\CTYF-SERVER1\file-share\塚本\png化\kobetsushidou\kobetsu map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002" y="9133167"/>
            <a:ext cx="1957387" cy="1258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8385070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180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2014-07-29T11:41:48Z</dcterms:created>
  <dcterms:modified xsi:type="dcterms:W3CDTF">2014-07-29T11:41:54Z</dcterms:modified>
</cp:coreProperties>
</file>