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CCFF"/>
    <a:srgbClr val="F39700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894" y="21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vanfu-vos02\Desktop\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775575" cy="10907714"/>
          </a:xfrm>
          <a:prstGeom prst="rect">
            <a:avLst/>
          </a:prstGeom>
          <a:noFill/>
        </p:spPr>
      </p:pic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096732" y="1974720"/>
          <a:ext cx="5759999" cy="8639994"/>
        </p:xfrm>
        <a:graphic>
          <a:graphicData uri="http://schemas.openxmlformats.org/drawingml/2006/table">
            <a:tbl>
              <a:tblPr/>
              <a:tblGrid>
                <a:gridCol w="628272"/>
                <a:gridCol w="615186"/>
                <a:gridCol w="4516541"/>
              </a:tblGrid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日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latin typeface="HGSｺﾞｼｯｸM" pitchFamily="50" charset="-128"/>
                        <a:ea typeface="HGSｺﾞｼｯｸM" pitchFamily="50" charset="-128"/>
                      </a:endParaRP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曜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行事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月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全校朝会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火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3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4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木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身体測定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5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金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6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土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7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8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月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全校朝会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9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火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10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11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木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避難訓練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12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金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給食指導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13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土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14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15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月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敬老の日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16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火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17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18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木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大掃除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19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金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保健指導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20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土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21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22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月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全校朝会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23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火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秋分の日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24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全体練習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25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木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全体練習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26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金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学級指導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27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土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運動会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28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日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29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月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全校朝会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30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火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469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10/1</a:t>
                      </a:r>
                      <a:endParaRPr lang="en-US" altLang="ja-JP" sz="1200" b="0" i="0" u="none" strike="noStrike" dirty="0">
                        <a:solidFill>
                          <a:srgbClr val="000000"/>
                        </a:solidFill>
                        <a:latin typeface="HG創英角ﾎﾟｯﾌﾟ体" pitchFamily="49" charset="-128"/>
                        <a:ea typeface="HG創英角ﾎﾟｯﾌﾟ体" pitchFamily="49" charset="-128"/>
                      </a:endParaRP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創英角ﾎﾟｯﾌﾟ体" pitchFamily="49" charset="-128"/>
                          <a:ea typeface="HG創英角ﾎﾟｯﾌﾟ体" pitchFamily="49" charset="-128"/>
                        </a:rPr>
                        <a:t>水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　</a:t>
                      </a:r>
                    </a:p>
                  </a:txBody>
                  <a:tcPr marL="14191" marR="14191" marT="14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9818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latin typeface="HGSｺﾞｼｯｸM" pitchFamily="50" charset="-128"/>
                          <a:ea typeface="HGSｺﾞｼｯｸM" pitchFamily="50" charset="-128"/>
                        </a:rPr>
                        <a:t>各種ボランティアのお願い</a:t>
                      </a:r>
                    </a:p>
                  </a:txBody>
                  <a:tcPr marL="14191" marR="14191" marT="141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vanfu-vos02\Desktop\レイヤー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9660" y="4304665"/>
            <a:ext cx="1412875" cy="1412875"/>
          </a:xfrm>
          <a:prstGeom prst="rect">
            <a:avLst/>
          </a:prstGeom>
          <a:noFill/>
        </p:spPr>
      </p:pic>
      <p:pic>
        <p:nvPicPr>
          <p:cNvPr id="1028" name="Picture 4" descr="C:\Users\vanfu-vos02\Desktop\レイヤー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5980" y="3924301"/>
            <a:ext cx="1234440" cy="1234440"/>
          </a:xfrm>
          <a:prstGeom prst="rect">
            <a:avLst/>
          </a:prstGeom>
          <a:noFill/>
        </p:spPr>
      </p:pic>
      <p:pic>
        <p:nvPicPr>
          <p:cNvPr id="1029" name="Picture 5" descr="C:\Users\vanfu-vos02\Desktop\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8047" y="5710326"/>
            <a:ext cx="1195388" cy="1195388"/>
          </a:xfrm>
          <a:prstGeom prst="rect">
            <a:avLst/>
          </a:prstGeom>
          <a:noFill/>
        </p:spPr>
      </p:pic>
      <p:pic>
        <p:nvPicPr>
          <p:cNvPr id="1030" name="Picture 6" descr="C:\Users\vanfu-vos02\Desktop\レイヤー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4347" y="5694452"/>
            <a:ext cx="1195388" cy="1195388"/>
          </a:xfrm>
          <a:prstGeom prst="rect">
            <a:avLst/>
          </a:prstGeom>
          <a:noFill/>
        </p:spPr>
      </p:pic>
      <p:pic>
        <p:nvPicPr>
          <p:cNvPr id="1031" name="Picture 7" descr="C:\Users\vanfu-vos02\Desktop\レイヤー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04460" y="7868286"/>
            <a:ext cx="1009014" cy="1009014"/>
          </a:xfrm>
          <a:prstGeom prst="rect">
            <a:avLst/>
          </a:prstGeom>
          <a:noFill/>
        </p:spPr>
      </p:pic>
      <p:pic>
        <p:nvPicPr>
          <p:cNvPr id="1027" name="Picture 3" descr="C:\Users\vanfu-vos02\Desktop\レイヤー-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29960" y="7764870"/>
            <a:ext cx="1150620" cy="1150620"/>
          </a:xfrm>
          <a:prstGeom prst="rect">
            <a:avLst/>
          </a:prstGeom>
          <a:noFill/>
        </p:spPr>
      </p:pic>
      <p:pic>
        <p:nvPicPr>
          <p:cNvPr id="2" name="Picture 2" descr="C:\Users\vanfu-vos02\Desktop\レイヤー-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96811" y="5825784"/>
            <a:ext cx="1024292" cy="1449503"/>
          </a:xfrm>
          <a:prstGeom prst="rect">
            <a:avLst/>
          </a:prstGeom>
          <a:noFill/>
        </p:spPr>
      </p:pic>
      <p:pic>
        <p:nvPicPr>
          <p:cNvPr id="5" name="Picture 5" descr="C:\Users\vanfu-vos02\Desktop\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45117" y="2353401"/>
            <a:ext cx="1314450" cy="1314450"/>
          </a:xfrm>
          <a:prstGeom prst="rect">
            <a:avLst/>
          </a:prstGeom>
          <a:noFill/>
        </p:spPr>
      </p:pic>
      <p:pic>
        <p:nvPicPr>
          <p:cNvPr id="6" name="Picture 6" descr="C:\Users\vanfu-vos02\Desktop\レイヤー-1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18735" y="2374265"/>
            <a:ext cx="1314450" cy="1314450"/>
          </a:xfrm>
          <a:prstGeom prst="rect">
            <a:avLst/>
          </a:prstGeom>
          <a:noFill/>
        </p:spPr>
      </p:pic>
      <p:sp>
        <p:nvSpPr>
          <p:cNvPr id="15" name="テキスト ボックス 14"/>
          <p:cNvSpPr txBox="1"/>
          <p:nvPr/>
        </p:nvSpPr>
        <p:spPr>
          <a:xfrm>
            <a:off x="4491355" y="912492"/>
            <a:ext cx="32842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22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月の行事予定</a:t>
            </a:r>
          </a:p>
          <a:p>
            <a:r>
              <a:rPr lang="ja-JP" altLang="en-US" sz="2200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友だちと仲良く遊ぼう</a:t>
            </a:r>
            <a:endParaRPr kumimoji="1" lang="ja-JP" altLang="en-US" sz="2200" dirty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pic>
        <p:nvPicPr>
          <p:cNvPr id="1033" name="Picture 9" descr="C:\Users\vanfu-vos02\Desktop\5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525" y="33319"/>
            <a:ext cx="2052638" cy="2052638"/>
          </a:xfrm>
          <a:prstGeom prst="rect">
            <a:avLst/>
          </a:prstGeom>
          <a:noFill/>
        </p:spPr>
      </p:pic>
      <p:pic>
        <p:nvPicPr>
          <p:cNvPr id="1034" name="Picture 10" descr="C:\Users\vanfu-vos02\Desktop\0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61084" y="9445625"/>
            <a:ext cx="1585927" cy="1585927"/>
          </a:xfrm>
          <a:prstGeom prst="rect">
            <a:avLst/>
          </a:prstGeom>
          <a:noFill/>
        </p:spPr>
      </p:pic>
      <p:pic>
        <p:nvPicPr>
          <p:cNvPr id="1035" name="Picture 11" descr="C:\Users\vanfu-vos02\Desktop\99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72175" y="9879013"/>
            <a:ext cx="1130300" cy="1130300"/>
          </a:xfrm>
          <a:prstGeom prst="rect">
            <a:avLst/>
          </a:prstGeom>
          <a:noFill/>
        </p:spPr>
      </p:pic>
      <p:sp>
        <p:nvSpPr>
          <p:cNvPr id="20" name="テキスト ボックス 19"/>
          <p:cNvSpPr txBox="1"/>
          <p:nvPr/>
        </p:nvSpPr>
        <p:spPr>
          <a:xfrm>
            <a:off x="1771984" y="388603"/>
            <a:ext cx="2261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4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月の</a:t>
            </a:r>
            <a:endParaRPr lang="en-US" altLang="ja-JP" sz="4000" b="1" dirty="0" smtClean="0">
              <a:solidFill>
                <a:schemeClr val="bg1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4000" b="1" dirty="0" smtClean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rPr>
              <a:t>行事予定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4267200" y="295275"/>
            <a:ext cx="0" cy="13716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C:\Users\vanfu-vos02\Desktop\a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45061" y="174172"/>
            <a:ext cx="1030514" cy="1030514"/>
          </a:xfrm>
          <a:prstGeom prst="rect">
            <a:avLst/>
          </a:prstGeom>
          <a:noFill/>
        </p:spPr>
      </p:pic>
      <p:pic>
        <p:nvPicPr>
          <p:cNvPr id="1037" name="Picture 13" descr="C:\Users\vanfu-vos02\Desktop\s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1" y="9652000"/>
            <a:ext cx="1255713" cy="1255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221</Words>
  <Application>Microsoft Office PowerPoint</Application>
  <PresentationFormat>ユーザー設定</PresentationFormat>
  <Paragraphs>118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2014-07-29T11:42:41Z</dcterms:created>
  <dcterms:modified xsi:type="dcterms:W3CDTF">2014-07-29T11:42:46Z</dcterms:modified>
</cp:coreProperties>
</file>