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1" r:id="rId3"/>
    <p:sldId id="262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88B"/>
    <a:srgbClr val="FFE0A3"/>
    <a:srgbClr val="FFEDC9"/>
    <a:srgbClr val="FF9021"/>
    <a:srgbClr val="FF6600"/>
    <a:srgbClr val="F2B800"/>
    <a:srgbClr val="E6D6C3"/>
    <a:srgbClr val="5A1B02"/>
    <a:srgbClr val="000000"/>
    <a:srgbClr val="EAE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44" d="100"/>
          <a:sy n="44" d="100"/>
        </p:scale>
        <p:origin x="-2148" y="-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148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5869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378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8298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5022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8952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825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145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5788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014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297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2680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18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70747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anfu-MC01\Desktop\レイヤー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7771268" cy="10907713"/>
          </a:xfrm>
          <a:prstGeom prst="rect">
            <a:avLst/>
          </a:prstGeom>
          <a:noFill/>
        </p:spPr>
      </p:pic>
      <p:sp>
        <p:nvSpPr>
          <p:cNvPr id="2" name="テキスト ボックス 1"/>
          <p:cNvSpPr txBox="1"/>
          <p:nvPr/>
        </p:nvSpPr>
        <p:spPr>
          <a:xfrm>
            <a:off x="2162431" y="308918"/>
            <a:ext cx="3534033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HGｺﾞｼｯｸE" pitchFamily="49" charset="-128"/>
                <a:ea typeface="HGｺﾞｼｯｸE" pitchFamily="49" charset="-128"/>
              </a:rPr>
              <a:t>アスクル小学校</a:t>
            </a:r>
            <a:endParaRPr kumimoji="1" lang="ja-JP" altLang="en-US" dirty="0">
              <a:latin typeface="HGｺﾞｼｯｸE" pitchFamily="49" charset="-128"/>
              <a:ea typeface="HGｺﾞｼｯｸE" pitchFamily="49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597243"/>
            <a:ext cx="777557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000" dirty="0" smtClean="0">
                <a:latin typeface="HGP創英角ﾎﾟｯﾌﾟ体" pitchFamily="50" charset="-128"/>
                <a:ea typeface="HGP創英角ﾎﾟｯﾌﾟ体" pitchFamily="50" charset="-128"/>
              </a:rPr>
              <a:t>とよすだより</a:t>
            </a:r>
            <a:endParaRPr kumimoji="1" lang="ja-JP" altLang="en-US" sz="50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9223" y="2092410"/>
            <a:ext cx="5226908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latin typeface="HGｺﾞｼｯｸE" pitchFamily="49" charset="-128"/>
                <a:ea typeface="HGｺﾞｼｯｸE" pitchFamily="49" charset="-128"/>
              </a:rPr>
              <a:t>新学期が始まります</a:t>
            </a:r>
            <a:endParaRPr kumimoji="1" lang="ja-JP" altLang="en-US" dirty="0">
              <a:latin typeface="HGｺﾞｼｯｸE" pitchFamily="49" charset="-128"/>
              <a:ea typeface="HGｺﾞｼｯｸE" pitchFamily="49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386649" y="2714367"/>
            <a:ext cx="2257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000" dirty="0" smtClean="0"/>
              <a:t>校長　鈴木　健太</a:t>
            </a:r>
            <a:endParaRPr kumimoji="1" lang="ja-JP" altLang="en-US" sz="1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80768" y="8464378"/>
            <a:ext cx="663557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00" dirty="0" smtClean="0">
                <a:solidFill>
                  <a:schemeClr val="bg1"/>
                </a:solidFill>
                <a:latin typeface="HGS明朝E" pitchFamily="18" charset="-128"/>
                <a:ea typeface="HGS明朝E" pitchFamily="18" charset="-128"/>
              </a:rPr>
              <a:t>■ 林間学校のご報告 ■</a:t>
            </a:r>
            <a:endParaRPr kumimoji="1" lang="ja-JP" altLang="en-US" sz="1700" dirty="0">
              <a:solidFill>
                <a:schemeClr val="bg1"/>
              </a:solidFill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47815" y="469555"/>
            <a:ext cx="10709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100" dirty="0" smtClean="0">
                <a:latin typeface="HGS創英角ｺﾞｼｯｸUB" pitchFamily="50" charset="-128"/>
                <a:ea typeface="HGS創英角ｺﾞｼｯｸUB" pitchFamily="50" charset="-128"/>
              </a:rPr>
              <a:t>平成</a:t>
            </a:r>
            <a:r>
              <a:rPr lang="en-US" altLang="ja-JP" sz="1100" dirty="0" smtClean="0">
                <a:latin typeface="HGS創英角ｺﾞｼｯｸUB" pitchFamily="50" charset="-128"/>
                <a:ea typeface="HGS創英角ｺﾞｼｯｸUB" pitchFamily="50" charset="-128"/>
              </a:rPr>
              <a:t>26</a:t>
            </a:r>
            <a:r>
              <a:rPr lang="ja-JP" altLang="en-US" sz="1100" dirty="0" smtClean="0">
                <a:latin typeface="HGS創英角ｺﾞｼｯｸUB" pitchFamily="50" charset="-128"/>
                <a:ea typeface="HGS創英角ｺﾞｼｯｸUB" pitchFamily="50" charset="-128"/>
              </a:rPr>
              <a:t>年度</a:t>
            </a:r>
            <a:endParaRPr kumimoji="1" lang="ja-JP" altLang="en-US" sz="11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34201" y="1338648"/>
            <a:ext cx="2257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200" dirty="0" smtClean="0">
                <a:latin typeface="HGS創英角ｺﾞｼｯｸUB" pitchFamily="50" charset="-128"/>
                <a:ea typeface="HGS創英角ｺﾞｼｯｸUB" pitchFamily="50" charset="-128"/>
              </a:rPr>
              <a:t>平成</a:t>
            </a:r>
            <a:r>
              <a:rPr lang="en-US" altLang="ja-JP" sz="1200" dirty="0" smtClean="0">
                <a:latin typeface="HGS創英角ｺﾞｼｯｸUB" pitchFamily="50" charset="-128"/>
                <a:ea typeface="HGS創英角ｺﾞｼｯｸUB" pitchFamily="50" charset="-128"/>
              </a:rPr>
              <a:t>26</a:t>
            </a:r>
            <a:r>
              <a:rPr lang="ja-JP" altLang="en-US" sz="1200" dirty="0" smtClean="0">
                <a:latin typeface="HGS創英角ｺﾞｼｯｸUB" pitchFamily="50" charset="-128"/>
                <a:ea typeface="HGS創英角ｺﾞｼｯｸUB" pitchFamily="50" charset="-128"/>
              </a:rPr>
              <a:t>年</a:t>
            </a:r>
            <a:r>
              <a:rPr lang="en-US" altLang="ja-JP" sz="1200" dirty="0" smtClean="0">
                <a:latin typeface="HGS創英角ｺﾞｼｯｸUB" pitchFamily="50" charset="-128"/>
                <a:ea typeface="HGS創英角ｺﾞｼｯｸUB" pitchFamily="50" charset="-128"/>
              </a:rPr>
              <a:t>9</a:t>
            </a:r>
            <a:r>
              <a:rPr lang="ja-JP" altLang="en-US" sz="1200" dirty="0" smtClean="0">
                <a:latin typeface="HGS創英角ｺﾞｼｯｸUB" pitchFamily="50" charset="-128"/>
                <a:ea typeface="HGS創英角ｺﾞｼｯｸUB" pitchFamily="50" charset="-128"/>
              </a:rPr>
              <a:t>月</a:t>
            </a:r>
            <a:r>
              <a:rPr lang="en-US" altLang="ja-JP" sz="1200" dirty="0" smtClean="0">
                <a:latin typeface="HGS創英角ｺﾞｼｯｸUB" pitchFamily="50" charset="-128"/>
                <a:ea typeface="HGS創英角ｺﾞｼｯｸUB" pitchFamily="50" charset="-128"/>
              </a:rPr>
              <a:t>1</a:t>
            </a:r>
            <a:r>
              <a:rPr lang="ja-JP" altLang="en-US" sz="1200" dirty="0" smtClean="0">
                <a:latin typeface="HGS創英角ｺﾞｼｯｸUB" pitchFamily="50" charset="-128"/>
                <a:ea typeface="HGS創英角ｺﾞｼｯｸUB" pitchFamily="50" charset="-128"/>
              </a:rPr>
              <a:t>日</a:t>
            </a:r>
            <a:endParaRPr kumimoji="1" lang="ja-JP" altLang="en-US" sz="12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62681" y="2953261"/>
            <a:ext cx="57088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</a:t>
            </a:r>
            <a:endParaRPr lang="ja-JP" altLang="en-US" sz="1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858528" y="8999835"/>
            <a:ext cx="433310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 ○</a:t>
            </a:r>
            <a:endParaRPr lang="ja-JP" altLang="en-US" sz="1000" dirty="0"/>
          </a:p>
        </p:txBody>
      </p:sp>
      <p:sp>
        <p:nvSpPr>
          <p:cNvPr id="17" name="正方形/長方形 16"/>
          <p:cNvSpPr/>
          <p:nvPr/>
        </p:nvSpPr>
        <p:spPr>
          <a:xfrm>
            <a:off x="580768" y="662587"/>
            <a:ext cx="104916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ja-JP" sz="2500" dirty="0" smtClean="0">
                <a:solidFill>
                  <a:schemeClr val="bg1"/>
                </a:solidFill>
                <a:latin typeface="HGP創英角ﾎﾟｯﾌﾟ体" pitchFamily="50" charset="-128"/>
                <a:ea typeface="HGP創英角ﾎﾟｯﾌﾟ体" pitchFamily="50" charset="-128"/>
              </a:rPr>
              <a:t>9</a:t>
            </a:r>
            <a:r>
              <a:rPr lang="ja-JP" altLang="en-US" sz="2000" dirty="0" smtClean="0">
                <a:solidFill>
                  <a:schemeClr val="bg1"/>
                </a:solidFill>
                <a:latin typeface="HGP創英角ﾎﾟｯﾌﾟ体" pitchFamily="50" charset="-128"/>
                <a:ea typeface="HGP創英角ﾎﾟｯﾌﾟ体" pitchFamily="50" charset="-128"/>
              </a:rPr>
              <a:t>月号</a:t>
            </a:r>
            <a:endParaRPr lang="en-US" altLang="ja-JP" sz="2000" dirty="0" smtClean="0">
              <a:solidFill>
                <a:schemeClr val="bg1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65437" y="5927124"/>
            <a:ext cx="5226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  <a:latin typeface="HGS明朝E" pitchFamily="18" charset="-128"/>
                <a:ea typeface="HGS明朝E" pitchFamily="18" charset="-128"/>
              </a:rPr>
              <a:t>９月の学校行事</a:t>
            </a:r>
            <a:endParaRPr kumimoji="1" lang="ja-JP" altLang="en-US" sz="2000" dirty="0">
              <a:solidFill>
                <a:schemeClr val="bg1"/>
              </a:solidFill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639179" y="8999835"/>
            <a:ext cx="1988649" cy="14324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写真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15.pptx" id="{F4EEB164-0389-4251-B827-DCD17EF0C48D}" vid="{C925A3BC-7E78-45E7-A170-F95D43672441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15</Template>
  <TotalTime>0</TotalTime>
  <Words>779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15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2014-07-29T11:43:30Z</dcterms:created>
  <dcterms:modified xsi:type="dcterms:W3CDTF">2014-07-29T11:43:36Z</dcterms:modified>
</cp:coreProperties>
</file>