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2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74"/>
    <a:srgbClr val="000099"/>
    <a:srgbClr val="0F273D"/>
    <a:srgbClr val="274B29"/>
    <a:srgbClr val="39482A"/>
    <a:srgbClr val="9D7B4C"/>
    <a:srgbClr val="E4064B"/>
    <a:srgbClr val="FF0066"/>
    <a:srgbClr val="EFFD69"/>
    <a:srgbClr val="EAE4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70" d="100"/>
          <a:sy n="70" d="100"/>
        </p:scale>
        <p:origin x="-1632" y="-7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2014/7/29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0664" y="1093"/>
            <a:ext cx="7774367" cy="10907222"/>
          </a:xfrm>
          <a:prstGeom prst="rect">
            <a:avLst/>
          </a:prstGeom>
        </p:spPr>
      </p:pic>
      <p:sp>
        <p:nvSpPr>
          <p:cNvPr id="5" name="正方形/長方形 4"/>
          <p:cNvSpPr/>
          <p:nvPr/>
        </p:nvSpPr>
        <p:spPr>
          <a:xfrm>
            <a:off x="334297" y="486028"/>
            <a:ext cx="7108188" cy="1200154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pPr algn="ctr"/>
            <a:r>
              <a:rPr lang="ja-JP" altLang="en-US" sz="3600" dirty="0">
                <a:solidFill>
                  <a:srgbClr val="FF66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第</a:t>
            </a:r>
            <a:r>
              <a:rPr lang="en-US" altLang="ja-JP" sz="3600" dirty="0">
                <a:solidFill>
                  <a:srgbClr val="FF66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13</a:t>
            </a:r>
            <a:r>
              <a:rPr lang="ja-JP" altLang="en-US" sz="3600" dirty="0">
                <a:solidFill>
                  <a:srgbClr val="FF66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回</a:t>
            </a:r>
            <a:endParaRPr lang="en-US" altLang="ja-JP" sz="3600" dirty="0">
              <a:solidFill>
                <a:srgbClr val="FF6600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  <a:p>
            <a:pPr algn="ctr"/>
            <a:r>
              <a:rPr lang="ja-JP" altLang="en-US" sz="3600" dirty="0">
                <a:solidFill>
                  <a:srgbClr val="FF66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学校ＤＥバーベキューのお知らせ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460200" y="1851656"/>
            <a:ext cx="6832636" cy="400989"/>
          </a:xfrm>
          <a:prstGeom prst="rect">
            <a:avLst/>
          </a:prstGeom>
        </p:spPr>
        <p:txBody>
          <a:bodyPr wrap="square" lIns="91422" tIns="45711" rIns="91422" bIns="45711">
            <a:spAutoFit/>
          </a:bodyPr>
          <a:lstStyle/>
          <a:p>
            <a:pPr algn="ctr"/>
            <a:r>
              <a:rPr lang="ja-JP" altLang="en-US" dirty="0">
                <a:latin typeface="小塚ゴシック Pr6N B" pitchFamily="34" charset="-128"/>
                <a:ea typeface="小塚ゴシック Pr6N B" pitchFamily="34" charset="-128"/>
              </a:rPr>
              <a:t>学校菜園で採れた新鮮野菜</a:t>
            </a:r>
            <a:r>
              <a:rPr lang="ja-JP" altLang="en-US" dirty="0" smtClean="0">
                <a:latin typeface="小塚ゴシック Pr6N B" pitchFamily="34" charset="-128"/>
                <a:ea typeface="小塚ゴシック Pr6N B" pitchFamily="34" charset="-128"/>
              </a:rPr>
              <a:t>をみんな</a:t>
            </a:r>
            <a:r>
              <a:rPr lang="ja-JP" altLang="en-US" dirty="0">
                <a:latin typeface="小塚ゴシック Pr6N B" pitchFamily="34" charset="-128"/>
                <a:ea typeface="小塚ゴシック Pr6N B" pitchFamily="34" charset="-128"/>
              </a:rPr>
              <a:t>で美味しく食べましょう！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3813323" y="2650308"/>
            <a:ext cx="2957636" cy="461598"/>
          </a:xfrm>
          <a:prstGeom prst="rect">
            <a:avLst/>
          </a:prstGeom>
        </p:spPr>
        <p:txBody>
          <a:bodyPr wrap="square" lIns="91422" tIns="45711" rIns="91422" bIns="45711">
            <a:spAutoFit/>
          </a:bodyPr>
          <a:lstStyle/>
          <a:p>
            <a:pPr algn="ctr"/>
            <a:r>
              <a:rPr lang="ja-JP" altLang="en-US" sz="2400" dirty="0">
                <a:latin typeface="小塚ゴシック Pr6N B" pitchFamily="34" charset="-128"/>
                <a:ea typeface="小塚ゴシック Pr6N B" pitchFamily="34" charset="-128"/>
              </a:rPr>
              <a:t>アスクル小学校校庭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2307099" y="8117765"/>
            <a:ext cx="2932177" cy="400989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バーベキュー参加申込書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496189" y="8602748"/>
            <a:ext cx="800056" cy="338505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1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児童名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2500954" y="8602748"/>
            <a:ext cx="389770" cy="338505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1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年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3095861" y="8602748"/>
            <a:ext cx="389770" cy="338505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1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組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4062876" y="9166037"/>
            <a:ext cx="594914" cy="338505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1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電話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6128990" y="8602748"/>
            <a:ext cx="389770" cy="338505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1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年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6770959" y="8602748"/>
            <a:ext cx="389770" cy="338505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1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組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496189" y="9166037"/>
            <a:ext cx="1620626" cy="338505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1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参加保護者氏名</a:t>
            </a:r>
          </a:p>
        </p:txBody>
      </p:sp>
      <p:sp>
        <p:nvSpPr>
          <p:cNvPr id="16" name="正方形/長方形 15"/>
          <p:cNvSpPr/>
          <p:nvPr/>
        </p:nvSpPr>
        <p:spPr>
          <a:xfrm>
            <a:off x="4239423" y="9569059"/>
            <a:ext cx="3167819" cy="246203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pPr algn="ctr"/>
            <a:r>
              <a:rPr lang="en-US" altLang="ja-JP" sz="10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※</a:t>
            </a:r>
            <a:r>
              <a:rPr lang="ja-JP" altLang="en-US" sz="10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個人情報はバーベキュー以外の目的で使用しません。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1835626" y="10114528"/>
            <a:ext cx="3670655" cy="338505"/>
          </a:xfrm>
          <a:prstGeom prst="rect">
            <a:avLst/>
          </a:prstGeom>
        </p:spPr>
        <p:txBody>
          <a:bodyPr wrap="square" lIns="91422" tIns="45711" rIns="91422" bIns="45711">
            <a:spAutoFit/>
          </a:bodyPr>
          <a:lstStyle/>
          <a:p>
            <a:pPr algn="ctr"/>
            <a:r>
              <a:rPr lang="ja-JP" altLang="en-US" sz="1600" dirty="0">
                <a:latin typeface="小塚ゴシック Pr6N B" pitchFamily="34" charset="-128"/>
                <a:ea typeface="小塚ゴシック Pr6N B" pitchFamily="34" charset="-128"/>
              </a:rPr>
              <a:t>アスクル小学校バーベキュー事務局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5395760" y="10078534"/>
            <a:ext cx="1687938" cy="338505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en-US" altLang="ja-JP" sz="16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03‐1234‐1111</a:t>
            </a:r>
            <a:endParaRPr lang="ja-JP" altLang="en-US" sz="1600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933698" y="2588761"/>
            <a:ext cx="2938991" cy="523144"/>
          </a:xfrm>
          <a:prstGeom prst="rect">
            <a:avLst/>
          </a:prstGeom>
        </p:spPr>
        <p:txBody>
          <a:bodyPr wrap="square" lIns="91422" tIns="45711" rIns="91422" bIns="45711">
            <a:spAutoFit/>
          </a:bodyPr>
          <a:lstStyle/>
          <a:p>
            <a:pPr algn="ctr"/>
            <a:r>
              <a:rPr lang="en-US" altLang="ja-JP" sz="2400" dirty="0">
                <a:latin typeface="小塚ゴシック Pr6N B" pitchFamily="34" charset="-128"/>
                <a:ea typeface="小塚ゴシック Pr6N B" pitchFamily="34" charset="-128"/>
              </a:rPr>
              <a:t>9</a:t>
            </a:r>
            <a:r>
              <a:rPr lang="ja-JP" altLang="en-US" sz="2400" dirty="0">
                <a:latin typeface="小塚ゴシック Pr6N B" pitchFamily="34" charset="-128"/>
                <a:ea typeface="小塚ゴシック Pr6N B" pitchFamily="34" charset="-128"/>
              </a:rPr>
              <a:t>月</a:t>
            </a:r>
            <a:r>
              <a:rPr lang="en-US" altLang="ja-JP" sz="2400" dirty="0">
                <a:latin typeface="小塚ゴシック Pr6N B" pitchFamily="34" charset="-128"/>
                <a:ea typeface="小塚ゴシック Pr6N B" pitchFamily="34" charset="-128"/>
              </a:rPr>
              <a:t>6</a:t>
            </a:r>
            <a:r>
              <a:rPr lang="ja-JP" altLang="en-US" sz="2400" dirty="0">
                <a:latin typeface="小塚ゴシック Pr6N B" pitchFamily="34" charset="-128"/>
                <a:ea typeface="小塚ゴシック Pr6N B" pitchFamily="34" charset="-128"/>
              </a:rPr>
              <a:t>日（土曜日）</a:t>
            </a:r>
            <a:r>
              <a:rPr lang="ja-JP" altLang="en-US" sz="2800" dirty="0"/>
              <a:t>　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4062877" y="8602748"/>
            <a:ext cx="800056" cy="338505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1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児童名</a:t>
            </a:r>
          </a:p>
        </p:txBody>
      </p:sp>
    </p:spTree>
    <p:extLst>
      <p:ext uri="{BB962C8B-B14F-4D97-AF65-F5344CB8AC3E}">
        <p14:creationId xmlns:p14="http://schemas.microsoft.com/office/powerpoint/2010/main" val="2385204393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167</Words>
  <Application>Microsoft Office PowerPoint</Application>
  <PresentationFormat>ユーザー設定</PresentationFormat>
  <Paragraphs>34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2014-07-29T11:44:22Z</dcterms:created>
  <dcterms:modified xsi:type="dcterms:W3CDTF">2014-07-29T11:44:27Z</dcterms:modified>
</cp:coreProperties>
</file>

<file path=docProps/thumbnail.jpeg>
</file>