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74"/>
    <a:srgbClr val="000099"/>
    <a:srgbClr val="0F273D"/>
    <a:srgbClr val="274B29"/>
    <a:srgbClr val="39482A"/>
    <a:srgbClr val="9D7B4C"/>
    <a:srgbClr val="E4064B"/>
    <a:srgbClr val="FF0066"/>
    <a:srgbClr val="EFFD69"/>
    <a:srgbClr val="E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" y="1093"/>
            <a:ext cx="7774367" cy="1090722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34297" y="486028"/>
            <a:ext cx="7108188" cy="1200154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/>
            <a:r>
              <a:rPr lang="ja-JP" altLang="en-US" sz="3600" dirty="0">
                <a:solidFill>
                  <a:srgbClr val="FF66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3600" dirty="0">
                <a:solidFill>
                  <a:srgbClr val="FF66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</a:t>
            </a:r>
            <a:r>
              <a:rPr lang="ja-JP" altLang="en-US" sz="3600" dirty="0">
                <a:solidFill>
                  <a:srgbClr val="FF66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  <a:endParaRPr lang="en-US" altLang="ja-JP" sz="3600" dirty="0">
              <a:solidFill>
                <a:srgbClr val="FF66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3600" dirty="0">
                <a:solidFill>
                  <a:srgbClr val="FF66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学校ＤＥバーベキューのお知らせ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60200" y="1851656"/>
            <a:ext cx="6832636" cy="400989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学校菜園で採れた新鮮野菜</a:t>
            </a:r>
            <a:r>
              <a:rPr lang="ja-JP" altLang="en-US" dirty="0" smtClean="0">
                <a:latin typeface="小塚ゴシック Pr6N B" pitchFamily="34" charset="-128"/>
                <a:ea typeface="小塚ゴシック Pr6N B" pitchFamily="34" charset="-128"/>
              </a:rPr>
              <a:t>をみんな</a:t>
            </a:r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で美味しく食べましょう！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813323" y="2650308"/>
            <a:ext cx="2957636" cy="461598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ja-JP" altLang="en-US" sz="2400" dirty="0">
                <a:latin typeface="小塚ゴシック Pr6N B" pitchFamily="34" charset="-128"/>
                <a:ea typeface="小塚ゴシック Pr6N B" pitchFamily="34" charset="-128"/>
              </a:rPr>
              <a:t>アスクル小学校校庭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307099" y="8117765"/>
            <a:ext cx="2932177" cy="40098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バーベキュー参加申込書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96189" y="8602748"/>
            <a:ext cx="800056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児童名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500954" y="8602748"/>
            <a:ext cx="389770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年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095861" y="8602748"/>
            <a:ext cx="389770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062876" y="9166037"/>
            <a:ext cx="594914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電話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128990" y="8602748"/>
            <a:ext cx="389770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年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770959" y="8602748"/>
            <a:ext cx="389770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96189" y="9166037"/>
            <a:ext cx="1620626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参加保護者氏名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239423" y="9569059"/>
            <a:ext cx="3167819" cy="246203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/>
            <a:r>
              <a:rPr lang="en-US" altLang="ja-JP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※</a:t>
            </a:r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個人情報はバーベキュー以外の目的で使用しません。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835626" y="10114528"/>
            <a:ext cx="3670655" cy="33850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アスクル小学校バーベキュー事務局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395760" y="10078534"/>
            <a:ext cx="1687938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03‐1234‐1111</a:t>
            </a:r>
            <a:endParaRPr lang="ja-JP" altLang="en-US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933698" y="2588761"/>
            <a:ext cx="2938991" cy="52314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en-US" altLang="ja-JP" sz="2400" dirty="0">
                <a:latin typeface="小塚ゴシック Pr6N B" pitchFamily="34" charset="-128"/>
                <a:ea typeface="小塚ゴシック Pr6N B" pitchFamily="34" charset="-128"/>
              </a:rPr>
              <a:t>9</a:t>
            </a:r>
            <a:r>
              <a:rPr lang="ja-JP" altLang="en-US" sz="2400" dirty="0">
                <a:latin typeface="小塚ゴシック Pr6N B" pitchFamily="34" charset="-128"/>
                <a:ea typeface="小塚ゴシック Pr6N B" pitchFamily="34" charset="-128"/>
              </a:rPr>
              <a:t>月</a:t>
            </a:r>
            <a:r>
              <a:rPr lang="en-US" altLang="ja-JP" sz="2400" dirty="0">
                <a:latin typeface="小塚ゴシック Pr6N B" pitchFamily="34" charset="-128"/>
                <a:ea typeface="小塚ゴシック Pr6N B" pitchFamily="34" charset="-128"/>
              </a:rPr>
              <a:t>6</a:t>
            </a:r>
            <a:r>
              <a:rPr lang="ja-JP" altLang="en-US" sz="2400" dirty="0">
                <a:latin typeface="小塚ゴシック Pr6N B" pitchFamily="34" charset="-128"/>
                <a:ea typeface="小塚ゴシック Pr6N B" pitchFamily="34" charset="-128"/>
              </a:rPr>
              <a:t>日（土曜日）</a:t>
            </a:r>
            <a:r>
              <a:rPr lang="ja-JP" altLang="en-US" sz="2800" dirty="0"/>
              <a:t>　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062877" y="8602748"/>
            <a:ext cx="800056" cy="338505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児童名</a:t>
            </a:r>
          </a:p>
        </p:txBody>
      </p:sp>
    </p:spTree>
    <p:extLst>
      <p:ext uri="{BB962C8B-B14F-4D97-AF65-F5344CB8AC3E}">
        <p14:creationId xmlns:p14="http://schemas.microsoft.com/office/powerpoint/2010/main" val="238520439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167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2014-07-29T11:44:22Z</dcterms:created>
  <dcterms:modified xsi:type="dcterms:W3CDTF">2014-07-29T11:44:27Z</dcterms:modified>
</cp:coreProperties>
</file>