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FF"/>
    <a:srgbClr val="3399FF"/>
    <a:srgbClr val="0066FF"/>
    <a:srgbClr val="0033CC"/>
    <a:srgbClr val="F39700"/>
    <a:srgbClr val="906E30"/>
    <a:srgbClr val="A4723A"/>
    <a:srgbClr val="664724"/>
    <a:srgbClr val="645226"/>
    <a:srgbClr val="64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70" d="100"/>
          <a:sy n="70" d="100"/>
        </p:scale>
        <p:origin x="-1632" y="-72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2014/7/29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グループ化 31"/>
          <p:cNvGrpSpPr/>
          <p:nvPr/>
        </p:nvGrpSpPr>
        <p:grpSpPr>
          <a:xfrm>
            <a:off x="-128277" y="0"/>
            <a:ext cx="7903852" cy="10907713"/>
            <a:chOff x="-128277" y="0"/>
            <a:chExt cx="7903852" cy="10907713"/>
          </a:xfrm>
        </p:grpSpPr>
        <p:sp>
          <p:nvSpPr>
            <p:cNvPr id="8" name="正方形/長方形 7"/>
            <p:cNvSpPr/>
            <p:nvPr/>
          </p:nvSpPr>
          <p:spPr>
            <a:xfrm>
              <a:off x="0" y="0"/>
              <a:ext cx="7775575" cy="10907713"/>
            </a:xfrm>
            <a:prstGeom prst="rect">
              <a:avLst/>
            </a:prstGeom>
            <a:gradFill flip="none" rotWithShape="1">
              <a:gsLst>
                <a:gs pos="0">
                  <a:srgbClr val="0099FF"/>
                </a:gs>
                <a:gs pos="100000">
                  <a:schemeClr val="accent1">
                    <a:lumMod val="60000"/>
                    <a:lumOff val="40000"/>
                    <a:alpha val="70000"/>
                  </a:schemeClr>
                </a:gs>
              </a:gsLst>
              <a:lin ang="5400000" scaled="0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" name="雲 23"/>
            <p:cNvSpPr/>
            <p:nvPr/>
          </p:nvSpPr>
          <p:spPr>
            <a:xfrm>
              <a:off x="5923126" y="491319"/>
              <a:ext cx="1729617" cy="832515"/>
            </a:xfrm>
            <a:prstGeom prst="cloud">
              <a:avLst/>
            </a:prstGeom>
            <a:solidFill>
              <a:schemeClr val="bg1"/>
            </a:solidFill>
            <a:ln w="317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1" name="グループ化 30"/>
            <p:cNvGrpSpPr/>
            <p:nvPr/>
          </p:nvGrpSpPr>
          <p:grpSpPr>
            <a:xfrm>
              <a:off x="4858604" y="163774"/>
              <a:ext cx="1023582" cy="600502"/>
              <a:chOff x="10276764" y="1840161"/>
              <a:chExt cx="3062792" cy="1585428"/>
            </a:xfrm>
          </p:grpSpPr>
          <p:sp>
            <p:nvSpPr>
              <p:cNvPr id="25" name="円/楕円 24"/>
              <p:cNvSpPr/>
              <p:nvPr/>
            </p:nvSpPr>
            <p:spPr>
              <a:xfrm>
                <a:off x="10779529" y="2286283"/>
                <a:ext cx="1651379" cy="96899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円/楕円 25"/>
              <p:cNvSpPr/>
              <p:nvPr/>
            </p:nvSpPr>
            <p:spPr>
              <a:xfrm>
                <a:off x="10290412" y="2531943"/>
                <a:ext cx="1321630" cy="89364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円/楕円 26"/>
              <p:cNvSpPr/>
              <p:nvPr/>
            </p:nvSpPr>
            <p:spPr>
              <a:xfrm>
                <a:off x="10276764" y="1931441"/>
                <a:ext cx="1471756" cy="96899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円/楕円 27"/>
              <p:cNvSpPr/>
              <p:nvPr/>
            </p:nvSpPr>
            <p:spPr>
              <a:xfrm>
                <a:off x="11688177" y="2195003"/>
                <a:ext cx="1651379" cy="96899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円/楕円 28"/>
              <p:cNvSpPr/>
              <p:nvPr/>
            </p:nvSpPr>
            <p:spPr>
              <a:xfrm>
                <a:off x="11319687" y="1840161"/>
                <a:ext cx="1651379" cy="96899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円/楕円 29"/>
              <p:cNvSpPr/>
              <p:nvPr/>
            </p:nvSpPr>
            <p:spPr>
              <a:xfrm>
                <a:off x="12269336" y="1897039"/>
                <a:ext cx="941696" cy="85981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pic>
          <p:nvPicPr>
            <p:cNvPr id="1030" name="Picture 6" descr="C:\Users\VANFU-WIN-WS-05\Desktop\図1.png"/>
            <p:cNvPicPr>
              <a:picLocks noChangeAspect="1" noChangeArrowheads="1"/>
            </p:cNvPicPr>
            <p:nvPr/>
          </p:nvPicPr>
          <p:blipFill>
            <a:blip r:embed="rId2"/>
            <a:srcRect b="3963"/>
            <a:stretch>
              <a:fillRect/>
            </a:stretch>
          </p:blipFill>
          <p:spPr bwMode="auto">
            <a:xfrm>
              <a:off x="1355301" y="8923228"/>
              <a:ext cx="3126990" cy="1984485"/>
            </a:xfrm>
            <a:prstGeom prst="rect">
              <a:avLst/>
            </a:prstGeom>
            <a:noFill/>
          </p:spPr>
        </p:pic>
        <p:pic>
          <p:nvPicPr>
            <p:cNvPr id="1029" name="Picture 5" descr="C:\Users\VANFU-WIN-WS-05\Desktop\sportfest_m12.png"/>
            <p:cNvPicPr>
              <a:picLocks noChangeAspect="1" noChangeArrowheads="1"/>
            </p:cNvPicPr>
            <p:nvPr/>
          </p:nvPicPr>
          <p:blipFill>
            <a:blip r:embed="rId3"/>
            <a:srcRect r="8553" b="8539"/>
            <a:stretch>
              <a:fillRect/>
            </a:stretch>
          </p:blipFill>
          <p:spPr bwMode="auto">
            <a:xfrm>
              <a:off x="5827593" y="5813945"/>
              <a:ext cx="1947981" cy="5093768"/>
            </a:xfrm>
            <a:prstGeom prst="rect">
              <a:avLst/>
            </a:prstGeom>
            <a:noFill/>
          </p:spPr>
        </p:pic>
        <p:pic>
          <p:nvPicPr>
            <p:cNvPr id="1028" name="Picture 4" descr="C:\Users\VANFU-WIN-WS-05\Desktop\flag3.png"/>
            <p:cNvPicPr>
              <a:picLocks noChangeAspect="1" noChangeArrowheads="1"/>
            </p:cNvPicPr>
            <p:nvPr/>
          </p:nvPicPr>
          <p:blipFill>
            <a:blip r:embed="rId4"/>
            <a:srcRect b="11502"/>
            <a:stretch>
              <a:fillRect/>
            </a:stretch>
          </p:blipFill>
          <p:spPr bwMode="auto">
            <a:xfrm>
              <a:off x="589645" y="8264447"/>
              <a:ext cx="969184" cy="2643266"/>
            </a:xfrm>
            <a:prstGeom prst="rect">
              <a:avLst/>
            </a:prstGeom>
            <a:noFill/>
          </p:spPr>
        </p:pic>
        <p:pic>
          <p:nvPicPr>
            <p:cNvPr id="19" name="Picture 4" descr="C:\Users\VANFU-WIN-WS-05\Desktop\flag3.png"/>
            <p:cNvPicPr>
              <a:picLocks noChangeAspect="1" noChangeArrowheads="1"/>
            </p:cNvPicPr>
            <p:nvPr/>
          </p:nvPicPr>
          <p:blipFill>
            <a:blip r:embed="rId4"/>
            <a:srcRect b="21003"/>
            <a:stretch>
              <a:fillRect/>
            </a:stretch>
          </p:blipFill>
          <p:spPr bwMode="auto">
            <a:xfrm>
              <a:off x="-128277" y="8548226"/>
              <a:ext cx="969184" cy="2359487"/>
            </a:xfrm>
            <a:prstGeom prst="rect">
              <a:avLst/>
            </a:prstGeom>
            <a:noFill/>
          </p:spPr>
        </p:pic>
        <p:pic>
          <p:nvPicPr>
            <p:cNvPr id="1026" name="Picture 2" descr="C:\Users\VANFU-WIN-WS-05\Desktop\flag1.png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0" y="0"/>
              <a:ext cx="3184634" cy="2244325"/>
            </a:xfrm>
            <a:prstGeom prst="rect">
              <a:avLst/>
            </a:prstGeom>
            <a:noFill/>
            <a:effectLst>
              <a:glow rad="63500">
                <a:schemeClr val="accent1">
                  <a:satMod val="175000"/>
                  <a:alpha val="40000"/>
                </a:schemeClr>
              </a:glow>
            </a:effectLst>
          </p:spPr>
        </p:pic>
        <p:pic>
          <p:nvPicPr>
            <p:cNvPr id="1027" name="Picture 3" descr="C:\Users\VANFU-WIN-WS-05\Desktop\flag2.png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0" y="2065283"/>
              <a:ext cx="7775575" cy="2402419"/>
            </a:xfrm>
            <a:prstGeom prst="rect">
              <a:avLst/>
            </a:prstGeom>
            <a:noFill/>
            <a:effectLst>
              <a:glow rad="63500">
                <a:schemeClr val="accent1">
                  <a:satMod val="175000"/>
                  <a:alpha val="40000"/>
                </a:schemeClr>
              </a:glow>
            </a:effectLst>
          </p:spPr>
        </p:pic>
      </p:grpSp>
      <p:sp>
        <p:nvSpPr>
          <p:cNvPr id="16" name="縦巻き 15"/>
          <p:cNvSpPr/>
          <p:nvPr/>
        </p:nvSpPr>
        <p:spPr>
          <a:xfrm flipH="1">
            <a:off x="2060135" y="6440096"/>
            <a:ext cx="3655305" cy="3397587"/>
          </a:xfrm>
          <a:prstGeom prst="verticalScroll">
            <a:avLst>
              <a:gd name="adj" fmla="val 6175"/>
            </a:avLst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2790371" y="777923"/>
            <a:ext cx="219483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第１０回</a:t>
            </a:r>
            <a:endParaRPr lang="ja-JP" altLang="en-US" sz="4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1333242" y="1494427"/>
            <a:ext cx="5109091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9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大運動会</a:t>
            </a:r>
            <a:endParaRPr lang="ja-JP" altLang="en-US" sz="9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1482321" y="3994033"/>
            <a:ext cx="4810932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itchFamily="50" charset="-128"/>
                <a:ea typeface="HG丸ｺﾞｼｯｸM-PRO" pitchFamily="50" charset="-128"/>
              </a:rPr>
              <a:t>10</a:t>
            </a:r>
            <a:r>
              <a:rPr lang="ja-JP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itchFamily="50" charset="-128"/>
                <a:ea typeface="HG丸ｺﾞｼｯｸM-PRO" pitchFamily="50" charset="-128"/>
              </a:rPr>
              <a:t>月１</a:t>
            </a:r>
            <a:r>
              <a:rPr lang="en-US" altLang="ja-JP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itchFamily="50" charset="-128"/>
                <a:ea typeface="HG丸ｺﾞｼｯｸM-PRO" pitchFamily="50" charset="-128"/>
              </a:rPr>
              <a:t>3</a:t>
            </a:r>
            <a:r>
              <a:rPr lang="ja-JP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itchFamily="50" charset="-128"/>
                <a:ea typeface="HG丸ｺﾞｼｯｸM-PRO" pitchFamily="50" charset="-128"/>
              </a:rPr>
              <a:t>日（体育の日）</a:t>
            </a:r>
          </a:p>
          <a:p>
            <a:r>
              <a:rPr lang="en-US" altLang="ja-JP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itchFamily="50" charset="-128"/>
                <a:ea typeface="HG丸ｺﾞｼｯｸM-PRO" pitchFamily="50" charset="-128"/>
              </a:rPr>
              <a:t>AM</a:t>
            </a:r>
            <a:r>
              <a:rPr lang="ja-JP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itchFamily="50" charset="-128"/>
                <a:ea typeface="HG丸ｺﾞｼｯｸM-PRO" pitchFamily="50" charset="-128"/>
              </a:rPr>
              <a:t> </a:t>
            </a:r>
            <a:r>
              <a:rPr lang="en-US" altLang="ja-JP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itchFamily="50" charset="-128"/>
                <a:ea typeface="HG丸ｺﾞｼｯｸM-PRO" pitchFamily="50" charset="-128"/>
              </a:rPr>
              <a:t>9 : 00</a:t>
            </a:r>
            <a:r>
              <a:rPr lang="ja-JP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itchFamily="50" charset="-128"/>
                <a:ea typeface="HG丸ｺﾞｼｯｸM-PRO" pitchFamily="50" charset="-128"/>
              </a:rPr>
              <a:t>～</a:t>
            </a:r>
            <a:endParaRPr lang="ja-JP" altLang="en-US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1456673" y="5047527"/>
            <a:ext cx="48622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itchFamily="50" charset="-128"/>
                <a:ea typeface="HG丸ｺﾞｼｯｸM-PRO" pitchFamily="50" charset="-128"/>
              </a:rPr>
              <a:t>（雨天の場合は</a:t>
            </a:r>
            <a:r>
              <a:rPr lang="en-US" altLang="ja-JP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itchFamily="50" charset="-128"/>
                <a:ea typeface="HG丸ｺﾞｼｯｸM-PRO" pitchFamily="50" charset="-128"/>
              </a:rPr>
              <a:t>10</a:t>
            </a:r>
            <a:r>
              <a:rPr lang="ja-JP" alt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itchFamily="50" charset="-128"/>
                <a:ea typeface="HG丸ｺﾞｼｯｸM-PRO" pitchFamily="50" charset="-128"/>
              </a:rPr>
              <a:t>月</a:t>
            </a:r>
            <a:r>
              <a:rPr lang="en-US" altLang="ja-JP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itchFamily="50" charset="-128"/>
                <a:ea typeface="HG丸ｺﾞｼｯｸM-PRO" pitchFamily="50" charset="-128"/>
              </a:rPr>
              <a:t>19</a:t>
            </a:r>
            <a:r>
              <a:rPr lang="ja-JP" alt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itchFamily="50" charset="-128"/>
                <a:ea typeface="HG丸ｺﾞｼｯｸM-PRO" pitchFamily="50" charset="-128"/>
              </a:rPr>
              <a:t>日）</a:t>
            </a:r>
            <a:endParaRPr lang="ja-JP" alt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1743611" y="5569455"/>
            <a:ext cx="42883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創英角ﾎﾟｯﾌﾟ体" pitchFamily="49" charset="-128"/>
                <a:ea typeface="HG創英角ﾎﾟｯﾌﾟ体" pitchFamily="49" charset="-128"/>
              </a:rPr>
              <a:t>場所：アスクル小学校</a:t>
            </a:r>
            <a:endParaRPr lang="ja-JP" alt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創英角ﾎﾟｯﾌﾟ体" pitchFamily="49" charset="-128"/>
              <a:ea typeface="HG創英角ﾎﾟｯﾌﾟ体" pitchFamily="49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781809" y="10211677"/>
            <a:ext cx="6211957" cy="400110"/>
          </a:xfrm>
          <a:prstGeom prst="rect">
            <a:avLst/>
          </a:prstGeom>
          <a:effectLst>
            <a:outerShdw blurRad="76200" dist="38100" dir="2700000" algn="tl" rotWithShape="0">
              <a:schemeClr val="bg1">
                <a:alpha val="40000"/>
              </a:scheme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zh-TW" altLang="en-US" sz="2000" dirty="0" smtClean="0">
                <a:solidFill>
                  <a:schemeClr val="accent5">
                    <a:lumMod val="50000"/>
                  </a:schemeClr>
                </a:solidFill>
                <a:latin typeface="HGｺﾞｼｯｸE" pitchFamily="49" charset="-128"/>
                <a:ea typeface="HGｺﾞｼｯｸE" pitchFamily="49" charset="-128"/>
              </a:rPr>
              <a:t>主催：大運動会運営委員会 </a:t>
            </a:r>
            <a:r>
              <a:rPr lang="ja-JP" altLang="en-US" sz="2000" dirty="0" smtClean="0">
                <a:solidFill>
                  <a:schemeClr val="accent5">
                    <a:lumMod val="50000"/>
                  </a:schemeClr>
                </a:solidFill>
                <a:latin typeface="HGｺﾞｼｯｸE" pitchFamily="49" charset="-128"/>
                <a:ea typeface="HGｺﾞｼｯｸE" pitchFamily="49" charset="-128"/>
              </a:rPr>
              <a:t>０３</a:t>
            </a:r>
            <a:r>
              <a:rPr lang="en-US" altLang="ja-JP" sz="2000" dirty="0" smtClean="0">
                <a:solidFill>
                  <a:schemeClr val="accent5">
                    <a:lumMod val="50000"/>
                  </a:schemeClr>
                </a:solidFill>
                <a:latin typeface="HGｺﾞｼｯｸE" pitchFamily="49" charset="-128"/>
                <a:ea typeface="HGｺﾞｼｯｸE" pitchFamily="49" charset="-128"/>
              </a:rPr>
              <a:t>-</a:t>
            </a:r>
            <a:r>
              <a:rPr lang="ja-JP" altLang="en-US" sz="2000" dirty="0" smtClean="0">
                <a:solidFill>
                  <a:schemeClr val="accent5">
                    <a:lumMod val="50000"/>
                  </a:schemeClr>
                </a:solidFill>
                <a:latin typeface="HGｺﾞｼｯｸE" pitchFamily="49" charset="-128"/>
                <a:ea typeface="HGｺﾞｼｯｸE" pitchFamily="49" charset="-128"/>
              </a:rPr>
              <a:t>１２３４</a:t>
            </a:r>
            <a:r>
              <a:rPr lang="en-US" altLang="ja-JP" sz="2000" dirty="0" smtClean="0">
                <a:solidFill>
                  <a:schemeClr val="accent5">
                    <a:lumMod val="50000"/>
                  </a:schemeClr>
                </a:solidFill>
                <a:latin typeface="HGｺﾞｼｯｸE" pitchFamily="49" charset="-128"/>
                <a:ea typeface="HGｺﾞｼｯｸE" pitchFamily="49" charset="-128"/>
              </a:rPr>
              <a:t>-</a:t>
            </a:r>
            <a:r>
              <a:rPr lang="ja-JP" altLang="en-US" sz="2000" dirty="0" smtClean="0">
                <a:solidFill>
                  <a:schemeClr val="accent5">
                    <a:lumMod val="50000"/>
                  </a:schemeClr>
                </a:solidFill>
                <a:latin typeface="HGｺﾞｼｯｸE" pitchFamily="49" charset="-128"/>
                <a:ea typeface="HGｺﾞｼｯｸE" pitchFamily="49" charset="-128"/>
              </a:rPr>
              <a:t>１１１１</a:t>
            </a:r>
            <a:endParaRPr lang="ja-JP" altLang="en-US" sz="2000" dirty="0">
              <a:solidFill>
                <a:schemeClr val="accent5">
                  <a:lumMod val="50000"/>
                </a:schemeClr>
              </a:solidFill>
              <a:latin typeface="HGｺﾞｼｯｸE" pitchFamily="49" charset="-128"/>
              <a:ea typeface="HGｺﾞｼｯｸE" pitchFamily="49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2564348" y="6814676"/>
            <a:ext cx="2646878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2400" dirty="0" smtClean="0">
                <a:solidFill>
                  <a:schemeClr val="accent5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【 </a:t>
            </a:r>
            <a:r>
              <a:rPr lang="ja-JP" altLang="en-US" sz="2400" dirty="0" smtClean="0">
                <a:solidFill>
                  <a:schemeClr val="accent5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予 定 種 目 </a:t>
            </a:r>
            <a:r>
              <a:rPr lang="en-US" altLang="ja-JP" sz="2400" dirty="0" smtClean="0">
                <a:solidFill>
                  <a:schemeClr val="accent5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】</a:t>
            </a:r>
          </a:p>
          <a:p>
            <a:r>
              <a:rPr lang="ja-JP" altLang="en-US" sz="2400" dirty="0" smtClean="0">
                <a:solidFill>
                  <a:schemeClr val="accent5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・町内対抗リレー</a:t>
            </a:r>
            <a:endParaRPr lang="en-US" altLang="ja-JP" sz="2400" dirty="0" smtClean="0">
              <a:solidFill>
                <a:schemeClr val="accent5">
                  <a:lumMod val="50000"/>
                </a:schemeClr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r>
              <a:rPr lang="ja-JP" altLang="en-US" sz="2400" dirty="0" smtClean="0">
                <a:solidFill>
                  <a:schemeClr val="accent5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・玉入れ</a:t>
            </a:r>
            <a:endParaRPr lang="en-US" altLang="ja-JP" sz="2400" dirty="0" smtClean="0">
              <a:solidFill>
                <a:schemeClr val="accent5">
                  <a:lumMod val="50000"/>
                </a:schemeClr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r>
              <a:rPr lang="ja-JP" altLang="en-US" sz="2400" dirty="0" smtClean="0">
                <a:solidFill>
                  <a:schemeClr val="accent5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・鈴わり</a:t>
            </a:r>
            <a:endParaRPr lang="en-US" altLang="ja-JP" sz="2400" dirty="0" smtClean="0">
              <a:solidFill>
                <a:schemeClr val="accent5">
                  <a:lumMod val="50000"/>
                </a:schemeClr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r>
              <a:rPr lang="ja-JP" altLang="en-US" sz="2400" dirty="0" smtClean="0">
                <a:solidFill>
                  <a:schemeClr val="accent5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・パン食い競争</a:t>
            </a:r>
            <a:endParaRPr lang="en-US" altLang="ja-JP" sz="2400" dirty="0" smtClean="0">
              <a:solidFill>
                <a:schemeClr val="accent5">
                  <a:lumMod val="50000"/>
                </a:schemeClr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r>
              <a:rPr lang="ja-JP" altLang="en-US" sz="2400" dirty="0" smtClean="0">
                <a:solidFill>
                  <a:schemeClr val="accent5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・大玉ころがし</a:t>
            </a:r>
            <a:endParaRPr lang="ja-JP" altLang="en-US" sz="2400" dirty="0">
              <a:solidFill>
                <a:schemeClr val="accent5">
                  <a:lumMod val="50000"/>
                </a:schemeClr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2718236" y="9190822"/>
            <a:ext cx="23391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dirty="0" smtClean="0">
                <a:solidFill>
                  <a:schemeClr val="accent5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※</a:t>
            </a:r>
            <a:r>
              <a:rPr lang="ja-JP" altLang="en-US" sz="2400" dirty="0" smtClean="0">
                <a:solidFill>
                  <a:schemeClr val="accent5">
                    <a:lumMod val="50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模擬店多数！</a:t>
            </a:r>
            <a:endParaRPr lang="ja-JP" altLang="en-US" sz="2400" dirty="0">
              <a:solidFill>
                <a:schemeClr val="accent5">
                  <a:lumMod val="50000"/>
                </a:schemeClr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173</Words>
  <Application>Microsoft Office PowerPoint</Application>
  <PresentationFormat>ユーザー設定</PresentationFormat>
  <Paragraphs>31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2014-07-29T12:36:33Z</dcterms:created>
  <dcterms:modified xsi:type="dcterms:W3CDTF">2014-07-29T12:36:39Z</dcterms:modified>
</cp:coreProperties>
</file>