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  <p:sldMasterId id="2147483676" r:id="rId2"/>
  </p:sldMasterIdLst>
  <p:sldIdLst>
    <p:sldId id="258" r:id="rId3"/>
    <p:sldId id="256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D9B5"/>
    <a:srgbClr val="000000"/>
    <a:srgbClr val="6E391B"/>
    <a:srgbClr val="EA0000"/>
    <a:srgbClr val="1C1C1C"/>
    <a:srgbClr val="502914"/>
    <a:srgbClr val="FFFFA7"/>
    <a:srgbClr val="CC0000"/>
    <a:srgbClr val="66C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523" autoAdjust="0"/>
  </p:normalViewPr>
  <p:slideViewPr>
    <p:cSldViewPr snapToGrid="0">
      <p:cViewPr>
        <p:scale>
          <a:sx n="50" d="100"/>
          <a:sy n="50" d="100"/>
        </p:scale>
        <p:origin x="-2118" y="-72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954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3817"/>
            </a:lvl1pPr>
            <a:lvl2pPr marL="727174" indent="0" algn="ctr">
              <a:buNone/>
              <a:defRPr sz="3182"/>
            </a:lvl2pPr>
            <a:lvl3pPr marL="1454349" indent="0" algn="ctr">
              <a:buNone/>
              <a:defRPr sz="2863"/>
            </a:lvl3pPr>
            <a:lvl4pPr marL="2181522" indent="0" algn="ctr">
              <a:buNone/>
              <a:defRPr sz="2545"/>
            </a:lvl4pPr>
            <a:lvl5pPr marL="2908696" indent="0" algn="ctr">
              <a:buNone/>
              <a:defRPr sz="2545"/>
            </a:lvl5pPr>
            <a:lvl6pPr marL="3635871" indent="0" algn="ctr">
              <a:buNone/>
              <a:defRPr sz="2545"/>
            </a:lvl6pPr>
            <a:lvl7pPr marL="4363045" indent="0" algn="ctr">
              <a:buNone/>
              <a:defRPr sz="2545"/>
            </a:lvl7pPr>
            <a:lvl8pPr marL="5090220" indent="0" algn="ctr">
              <a:buNone/>
              <a:defRPr sz="2545"/>
            </a:lvl8pPr>
            <a:lvl9pPr marL="5817393" indent="0" algn="ctr">
              <a:buNone/>
              <a:defRPr sz="2545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001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722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6"/>
            <a:ext cx="1676609" cy="9243782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6"/>
            <a:ext cx="4932630" cy="9243782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630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5339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691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270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548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3887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775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013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103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7274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9512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1427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5868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1207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8560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954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3817">
                <a:solidFill>
                  <a:schemeClr val="tx1"/>
                </a:solidFill>
              </a:defRPr>
            </a:lvl1pPr>
            <a:lvl2pPr marL="727174" indent="0">
              <a:buNone/>
              <a:defRPr sz="3182">
                <a:solidFill>
                  <a:schemeClr val="tx1">
                    <a:tint val="75000"/>
                  </a:schemeClr>
                </a:solidFill>
              </a:defRPr>
            </a:lvl2pPr>
            <a:lvl3pPr marL="1454349" indent="0">
              <a:buNone/>
              <a:defRPr sz="2863">
                <a:solidFill>
                  <a:schemeClr val="tx1">
                    <a:tint val="75000"/>
                  </a:schemeClr>
                </a:solidFill>
              </a:defRPr>
            </a:lvl3pPr>
            <a:lvl4pPr marL="2181522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4pPr>
            <a:lvl5pPr marL="2908696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5pPr>
            <a:lvl6pPr marL="3635871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6pPr>
            <a:lvl7pPr marL="4363045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7pPr>
            <a:lvl8pPr marL="5090220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8pPr>
            <a:lvl9pPr marL="5817393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654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4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4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434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5" y="2673906"/>
            <a:ext cx="3289432" cy="1310439"/>
          </a:xfrm>
        </p:spPr>
        <p:txBody>
          <a:bodyPr anchor="b"/>
          <a:lstStyle>
            <a:lvl1pPr marL="0" indent="0">
              <a:buNone/>
              <a:defRPr sz="3817" b="1"/>
            </a:lvl1pPr>
            <a:lvl2pPr marL="727174" indent="0">
              <a:buNone/>
              <a:defRPr sz="3182" b="1"/>
            </a:lvl2pPr>
            <a:lvl3pPr marL="1454349" indent="0">
              <a:buNone/>
              <a:defRPr sz="2863" b="1"/>
            </a:lvl3pPr>
            <a:lvl4pPr marL="2181522" indent="0">
              <a:buNone/>
              <a:defRPr sz="2545" b="1"/>
            </a:lvl4pPr>
            <a:lvl5pPr marL="2908696" indent="0">
              <a:buNone/>
              <a:defRPr sz="2545" b="1"/>
            </a:lvl5pPr>
            <a:lvl6pPr marL="3635871" indent="0">
              <a:buNone/>
              <a:defRPr sz="2545" b="1"/>
            </a:lvl6pPr>
            <a:lvl7pPr marL="4363045" indent="0">
              <a:buNone/>
              <a:defRPr sz="2545" b="1"/>
            </a:lvl7pPr>
            <a:lvl8pPr marL="5090220" indent="0">
              <a:buNone/>
              <a:defRPr sz="2545" b="1"/>
            </a:lvl8pPr>
            <a:lvl9pPr marL="5817393" indent="0">
              <a:buNone/>
              <a:defRPr sz="2545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5" y="3984346"/>
            <a:ext cx="3289432" cy="586037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6" y="2673906"/>
            <a:ext cx="3305632" cy="1310439"/>
          </a:xfrm>
        </p:spPr>
        <p:txBody>
          <a:bodyPr anchor="b"/>
          <a:lstStyle>
            <a:lvl1pPr marL="0" indent="0">
              <a:buNone/>
              <a:defRPr sz="3817" b="1"/>
            </a:lvl1pPr>
            <a:lvl2pPr marL="727174" indent="0">
              <a:buNone/>
              <a:defRPr sz="3182" b="1"/>
            </a:lvl2pPr>
            <a:lvl3pPr marL="1454349" indent="0">
              <a:buNone/>
              <a:defRPr sz="2863" b="1"/>
            </a:lvl3pPr>
            <a:lvl4pPr marL="2181522" indent="0">
              <a:buNone/>
              <a:defRPr sz="2545" b="1"/>
            </a:lvl4pPr>
            <a:lvl5pPr marL="2908696" indent="0">
              <a:buNone/>
              <a:defRPr sz="2545" b="1"/>
            </a:lvl5pPr>
            <a:lvl6pPr marL="3635871" indent="0">
              <a:buNone/>
              <a:defRPr sz="2545" b="1"/>
            </a:lvl6pPr>
            <a:lvl7pPr marL="4363045" indent="0">
              <a:buNone/>
              <a:defRPr sz="2545" b="1"/>
            </a:lvl7pPr>
            <a:lvl8pPr marL="5090220" indent="0">
              <a:buNone/>
              <a:defRPr sz="2545" b="1"/>
            </a:lvl8pPr>
            <a:lvl9pPr marL="5817393" indent="0">
              <a:buNone/>
              <a:defRPr sz="2545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6" y="3984346"/>
            <a:ext cx="3305632" cy="586037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756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155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667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2"/>
            <a:ext cx="2507825" cy="2545133"/>
          </a:xfrm>
        </p:spPr>
        <p:txBody>
          <a:bodyPr anchor="b"/>
          <a:lstStyle>
            <a:lvl1pPr>
              <a:defRPr sz="5089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0"/>
            <a:ext cx="3936385" cy="7751546"/>
          </a:xfrm>
        </p:spPr>
        <p:txBody>
          <a:bodyPr/>
          <a:lstStyle>
            <a:lvl1pPr>
              <a:defRPr sz="5089"/>
            </a:lvl1pPr>
            <a:lvl2pPr>
              <a:defRPr sz="4454"/>
            </a:lvl2pPr>
            <a:lvl3pPr>
              <a:defRPr sz="3817"/>
            </a:lvl3pPr>
            <a:lvl4pPr>
              <a:defRPr sz="3182"/>
            </a:lvl4pPr>
            <a:lvl5pPr>
              <a:defRPr sz="3182"/>
            </a:lvl5pPr>
            <a:lvl6pPr>
              <a:defRPr sz="3182"/>
            </a:lvl6pPr>
            <a:lvl7pPr>
              <a:defRPr sz="3182"/>
            </a:lvl7pPr>
            <a:lvl8pPr>
              <a:defRPr sz="3182"/>
            </a:lvl8pPr>
            <a:lvl9pPr>
              <a:defRPr sz="3182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2545"/>
            </a:lvl1pPr>
            <a:lvl2pPr marL="727174" indent="0">
              <a:buNone/>
              <a:defRPr sz="2226"/>
            </a:lvl2pPr>
            <a:lvl3pPr marL="1454349" indent="0">
              <a:buNone/>
              <a:defRPr sz="1909"/>
            </a:lvl3pPr>
            <a:lvl4pPr marL="2181522" indent="0">
              <a:buNone/>
              <a:defRPr sz="1591"/>
            </a:lvl4pPr>
            <a:lvl5pPr marL="2908696" indent="0">
              <a:buNone/>
              <a:defRPr sz="1591"/>
            </a:lvl5pPr>
            <a:lvl6pPr marL="3635871" indent="0">
              <a:buNone/>
              <a:defRPr sz="1591"/>
            </a:lvl6pPr>
            <a:lvl7pPr marL="4363045" indent="0">
              <a:buNone/>
              <a:defRPr sz="1591"/>
            </a:lvl7pPr>
            <a:lvl8pPr marL="5090220" indent="0">
              <a:buNone/>
              <a:defRPr sz="1591"/>
            </a:lvl8pPr>
            <a:lvl9pPr marL="5817393" indent="0">
              <a:buNone/>
              <a:defRPr sz="159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392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2"/>
            <a:ext cx="2507825" cy="2545133"/>
          </a:xfrm>
        </p:spPr>
        <p:txBody>
          <a:bodyPr anchor="b"/>
          <a:lstStyle>
            <a:lvl1pPr>
              <a:defRPr sz="5089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0"/>
            <a:ext cx="3936385" cy="7751546"/>
          </a:xfrm>
        </p:spPr>
        <p:txBody>
          <a:bodyPr anchor="t"/>
          <a:lstStyle>
            <a:lvl1pPr marL="0" indent="0">
              <a:buNone/>
              <a:defRPr sz="5089"/>
            </a:lvl1pPr>
            <a:lvl2pPr marL="727174" indent="0">
              <a:buNone/>
              <a:defRPr sz="4454"/>
            </a:lvl2pPr>
            <a:lvl3pPr marL="1454349" indent="0">
              <a:buNone/>
              <a:defRPr sz="3817"/>
            </a:lvl3pPr>
            <a:lvl4pPr marL="2181522" indent="0">
              <a:buNone/>
              <a:defRPr sz="3182"/>
            </a:lvl4pPr>
            <a:lvl5pPr marL="2908696" indent="0">
              <a:buNone/>
              <a:defRPr sz="3182"/>
            </a:lvl5pPr>
            <a:lvl6pPr marL="3635871" indent="0">
              <a:buNone/>
              <a:defRPr sz="3182"/>
            </a:lvl6pPr>
            <a:lvl7pPr marL="4363045" indent="0">
              <a:buNone/>
              <a:defRPr sz="3182"/>
            </a:lvl7pPr>
            <a:lvl8pPr marL="5090220" indent="0">
              <a:buNone/>
              <a:defRPr sz="3182"/>
            </a:lvl8pPr>
            <a:lvl9pPr marL="5817393" indent="0">
              <a:buNone/>
              <a:defRPr sz="3182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2545"/>
            </a:lvl1pPr>
            <a:lvl2pPr marL="727174" indent="0">
              <a:buNone/>
              <a:defRPr sz="2226"/>
            </a:lvl2pPr>
            <a:lvl3pPr marL="1454349" indent="0">
              <a:buNone/>
              <a:defRPr sz="1909"/>
            </a:lvl3pPr>
            <a:lvl4pPr marL="2181522" indent="0">
              <a:buNone/>
              <a:defRPr sz="1591"/>
            </a:lvl4pPr>
            <a:lvl5pPr marL="2908696" indent="0">
              <a:buNone/>
              <a:defRPr sz="1591"/>
            </a:lvl5pPr>
            <a:lvl6pPr marL="3635871" indent="0">
              <a:buNone/>
              <a:defRPr sz="1591"/>
            </a:lvl6pPr>
            <a:lvl7pPr marL="4363045" indent="0">
              <a:buNone/>
              <a:defRPr sz="1591"/>
            </a:lvl7pPr>
            <a:lvl8pPr marL="5090220" indent="0">
              <a:buNone/>
              <a:defRPr sz="1591"/>
            </a:lvl8pPr>
            <a:lvl9pPr marL="5817393" indent="0">
              <a:buNone/>
              <a:defRPr sz="159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773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4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7"/>
            <a:ext cx="1749504" cy="5807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60" y="10109837"/>
            <a:ext cx="2624256" cy="5807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1" y="10109837"/>
            <a:ext cx="1749504" cy="5807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54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1454349" rtl="0" eaLnBrk="1" latinLnBrk="0" hangingPunct="1">
        <a:lnSpc>
          <a:spcPct val="90000"/>
        </a:lnSpc>
        <a:spcBef>
          <a:spcPct val="0"/>
        </a:spcBef>
        <a:buNone/>
        <a:defRPr kumimoji="1" sz="69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588" indent="-363588" algn="l" defTabSz="1454349" rtl="0" eaLnBrk="1" latinLnBrk="0" hangingPunct="1">
        <a:lnSpc>
          <a:spcPct val="90000"/>
        </a:lnSpc>
        <a:spcBef>
          <a:spcPts val="1591"/>
        </a:spcBef>
        <a:buFont typeface="Arial" panose="020B0604020202020204" pitchFamily="34" charset="0"/>
        <a:buChar char="•"/>
        <a:defRPr kumimoji="1" sz="4454" kern="1200">
          <a:solidFill>
            <a:schemeClr val="tx1"/>
          </a:solidFill>
          <a:latin typeface="+mn-lt"/>
          <a:ea typeface="+mn-ea"/>
          <a:cs typeface="+mn-cs"/>
        </a:defRPr>
      </a:lvl1pPr>
      <a:lvl2pPr marL="1090761" indent="-363588" algn="l" defTabSz="1454349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3817" kern="1200">
          <a:solidFill>
            <a:schemeClr val="tx1"/>
          </a:solidFill>
          <a:latin typeface="+mn-lt"/>
          <a:ea typeface="+mn-ea"/>
          <a:cs typeface="+mn-cs"/>
        </a:defRPr>
      </a:lvl2pPr>
      <a:lvl3pPr marL="1817935" indent="-363588" algn="l" defTabSz="1454349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3182" kern="1200">
          <a:solidFill>
            <a:schemeClr val="tx1"/>
          </a:solidFill>
          <a:latin typeface="+mn-lt"/>
          <a:ea typeface="+mn-ea"/>
          <a:cs typeface="+mn-cs"/>
        </a:defRPr>
      </a:lvl3pPr>
      <a:lvl4pPr marL="2545110" indent="-363588" algn="l" defTabSz="1454349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3272284" indent="-363588" algn="l" defTabSz="1454349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999457" indent="-363588" algn="l" defTabSz="1454349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32" indent="-363588" algn="l" defTabSz="1454349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06" indent="-363588" algn="l" defTabSz="1454349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0981" indent="-363588" algn="l" defTabSz="1454349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49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4" algn="l" defTabSz="1454349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49" algn="l" defTabSz="1454349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22" algn="l" defTabSz="1454349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696" algn="l" defTabSz="1454349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71" algn="l" defTabSz="1454349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45" algn="l" defTabSz="1454349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20" algn="l" defTabSz="1454349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393" algn="l" defTabSz="1454349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36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027953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atacheck\Desktop\PPPPO\link\nen 1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8" y="-2080"/>
            <a:ext cx="7773988" cy="1090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datacheck\Desktop\PPPPO\link\neeeeeeee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80"/>
            <a:ext cx="7773988" cy="1090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正方形/長方形 56"/>
          <p:cNvSpPr/>
          <p:nvPr/>
        </p:nvSpPr>
        <p:spPr>
          <a:xfrm>
            <a:off x="-91" y="6594608"/>
            <a:ext cx="1811500" cy="313128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 smtClean="0">
                <a:solidFill>
                  <a:sysClr val="windowText" lastClr="000000"/>
                </a:solidFill>
              </a:rPr>
              <a:t>写真を入れてください</a:t>
            </a:r>
            <a:endParaRPr kumimoji="1" lang="ja-JP" altLang="en-US" sz="2000" b="1" dirty="0">
              <a:solidFill>
                <a:sysClr val="windowText" lastClr="000000"/>
              </a:solidFill>
            </a:endParaRPr>
          </a:p>
        </p:txBody>
      </p:sp>
      <p:pic>
        <p:nvPicPr>
          <p:cNvPr id="1033" name="Picture 9" descr="C:\Users\datacheck\Desktop\PPPPO\nen lo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409" y="6594607"/>
            <a:ext cx="4042394" cy="313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789710" y="9887685"/>
            <a:ext cx="6067760" cy="772891"/>
          </a:xfrm>
          <a:prstGeom prst="rect">
            <a:avLst/>
          </a:prstGeom>
          <a:solidFill>
            <a:srgbClr val="E9D9B5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>
                  <a:lumMod val="65000"/>
                  <a:lumOff val="35000"/>
                </a:schemeClr>
              </a:solidFill>
              <a:effectLst>
                <a:glow rad="127000">
                  <a:schemeClr val="accent1"/>
                </a:glow>
                <a:reflection endPos="18000" dir="5400000" sy="-100000" algn="bl" rotWithShape="0"/>
              </a:effectLst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2458941" y="7116083"/>
            <a:ext cx="27190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ja-JP" alt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明朝B" panose="02020800000000000000" pitchFamily="18" charset="-128"/>
                <a:ea typeface="HGP明朝B" panose="02020800000000000000" pitchFamily="18" charset="-128"/>
              </a:rPr>
              <a:t>（東京都</a:t>
            </a:r>
            <a:r>
              <a:rPr lang="ja-JP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明朝B" panose="02020800000000000000" pitchFamily="18" charset="-128"/>
                <a:ea typeface="HGP明朝B" panose="02020800000000000000" pitchFamily="18" charset="-128"/>
              </a:rPr>
              <a:t>豊洲</a:t>
            </a:r>
            <a:r>
              <a:rPr lang="en-US" altLang="ja-JP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明朝B" panose="02020800000000000000" pitchFamily="18" charset="-128"/>
                <a:ea typeface="HGP明朝B" panose="02020800000000000000" pitchFamily="18" charset="-128"/>
              </a:rPr>
              <a:t>3-2-3</a:t>
            </a:r>
            <a:r>
              <a:rPr lang="ja-JP" alt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明朝B" panose="02020800000000000000" pitchFamily="18" charset="-128"/>
                <a:ea typeface="HGP明朝B" panose="02020800000000000000" pitchFamily="18" charset="-128"/>
              </a:rPr>
              <a:t>　豊洲ビル１</a:t>
            </a:r>
            <a:r>
              <a:rPr lang="en-US" altLang="ja-JP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明朝B" panose="02020800000000000000" pitchFamily="18" charset="-128"/>
                <a:ea typeface="HGP明朝B" panose="02020800000000000000" pitchFamily="18" charset="-128"/>
              </a:rPr>
              <a:t>F</a:t>
            </a:r>
            <a:r>
              <a:rPr lang="ja-JP" alt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明朝B" panose="02020800000000000000" pitchFamily="18" charset="-128"/>
                <a:ea typeface="HGP明朝B" panose="02020800000000000000" pitchFamily="18" charset="-128"/>
              </a:rPr>
              <a:t> ）</a:t>
            </a:r>
            <a:endParaRPr lang="ja-JP" altLang="en-US" sz="14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P明朝B" panose="02020800000000000000" pitchFamily="18" charset="-128"/>
              <a:ea typeface="HGP明朝B" panose="02020800000000000000" pitchFamily="18" charset="-128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2547246" y="6594607"/>
            <a:ext cx="24705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明朝B" panose="02020800000000000000" pitchFamily="18" charset="-128"/>
                <a:ea typeface="HGP明朝B" panose="02020800000000000000" pitchFamily="18" charset="-128"/>
              </a:rPr>
              <a:t>於　豊洲大ホール</a:t>
            </a:r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76200" y="10198911"/>
            <a:ext cx="7642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b="1" spc="600" dirty="0">
                <a:solidFill>
                  <a:schemeClr val="bg1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03‐1234‐1111</a:t>
            </a:r>
            <a:endParaRPr kumimoji="1" lang="ja-JP" altLang="en-US" sz="2400" b="1" spc="600" dirty="0">
              <a:solidFill>
                <a:schemeClr val="bg1"/>
              </a:solidFill>
              <a:latin typeface="HGS明朝B" panose="02020800000000000000" pitchFamily="18" charset="-128"/>
              <a:ea typeface="HGS明朝B" panose="02020800000000000000" pitchFamily="18" charset="-12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03760" y="2589259"/>
            <a:ext cx="36324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n-US" altLang="ja-JP" sz="1400" b="1" spc="300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9</a:t>
            </a:r>
            <a:r>
              <a:rPr lang="zh-TW" altLang="en-US" sz="1400" b="1" spc="300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月</a:t>
            </a:r>
            <a:r>
              <a:rPr lang="en-US" altLang="ja-JP" sz="1400" b="1" spc="300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20</a:t>
            </a:r>
            <a:r>
              <a:rPr lang="zh-TW" altLang="en-US" sz="1400" b="1" spc="300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日</a:t>
            </a:r>
            <a:endParaRPr lang="en-US" altLang="zh-TW" sz="1400" b="1" spc="300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 fontAlgn="ctr"/>
            <a:r>
              <a:rPr lang="en-US" altLang="ja-JP" sz="3200" b="1" spc="300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16:00</a:t>
            </a:r>
          </a:p>
          <a:p>
            <a:pPr algn="ctr" fontAlgn="ctr"/>
            <a:r>
              <a:rPr lang="zh-TW" altLang="en-US" sz="2400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（</a:t>
            </a:r>
            <a:r>
              <a:rPr lang="en-US" altLang="ja-JP" sz="2400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21:00</a:t>
            </a:r>
            <a:r>
              <a:rPr lang="zh-TW" altLang="en-US" sz="2400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終了予定）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1013358" y="644009"/>
            <a:ext cx="55686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ja-JP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アスクルフィルハーモニー交響楽団　</a:t>
            </a:r>
            <a:endParaRPr lang="en-US" altLang="ja-JP" sz="2400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 fontAlgn="ctr"/>
            <a:r>
              <a:rPr lang="ja-JP" altLang="en-US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第１２回</a:t>
            </a:r>
            <a:r>
              <a:rPr lang="ja-JP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定期演奏会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79375" y="9964407"/>
            <a:ext cx="76390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ja-JP" altLang="en-US" sz="1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お問い合わせ：アスクルフィルハーモニー交響楽団</a:t>
            </a:r>
            <a:endParaRPr lang="ja-JP" altLang="en-US" sz="18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853890" y="7527927"/>
            <a:ext cx="1705323" cy="509923"/>
            <a:chOff x="516730" y="5494848"/>
            <a:chExt cx="1705323" cy="509923"/>
          </a:xfrm>
        </p:grpSpPr>
        <p:sp>
          <p:nvSpPr>
            <p:cNvPr id="13" name="正方形/長方形 12"/>
            <p:cNvSpPr/>
            <p:nvPr/>
          </p:nvSpPr>
          <p:spPr>
            <a:xfrm>
              <a:off x="516730" y="5494848"/>
              <a:ext cx="1705323" cy="50992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6E391B"/>
                </a:solidFill>
              </a:endParaRPr>
            </a:p>
          </p:txBody>
        </p:sp>
        <p:sp>
          <p:nvSpPr>
            <p:cNvPr id="90" name="正方形/長方形 89"/>
            <p:cNvSpPr/>
            <p:nvPr/>
          </p:nvSpPr>
          <p:spPr>
            <a:xfrm>
              <a:off x="720143" y="5586857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800" b="1" spc="600" dirty="0">
                  <a:solidFill>
                    <a:srgbClr val="6E391B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演奏曲目</a:t>
              </a:r>
              <a:endParaRPr lang="ja-JP" altLang="en-US" sz="2000" b="1" spc="600" dirty="0">
                <a:solidFill>
                  <a:srgbClr val="6E391B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92" name="正方形/長方形 91"/>
          <p:cNvSpPr/>
          <p:nvPr/>
        </p:nvSpPr>
        <p:spPr>
          <a:xfrm>
            <a:off x="2189310" y="1548100"/>
            <a:ext cx="31073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400" b="1" dirty="0" smtClean="0">
                <a:solidFill>
                  <a:srgbClr val="E9D9B5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チケット</a:t>
            </a:r>
            <a:r>
              <a:rPr lang="ja-JP" altLang="en-US" sz="2400" b="1" spc="-150" dirty="0" smtClean="0">
                <a:solidFill>
                  <a:srgbClr val="E9D9B5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￥</a:t>
            </a:r>
            <a:r>
              <a:rPr lang="en-US" altLang="ja-JP" sz="2400" b="1" spc="-150" dirty="0" smtClean="0">
                <a:solidFill>
                  <a:srgbClr val="E9D9B5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2,000</a:t>
            </a:r>
            <a:endParaRPr lang="ja-JP" altLang="en-US" sz="2000" b="1" spc="-150" dirty="0">
              <a:solidFill>
                <a:srgbClr val="E9D9B5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2825436" y="1979034"/>
            <a:ext cx="17892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600" spc="-150" dirty="0">
                <a:solidFill>
                  <a:srgbClr val="E9D9B5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（前売券￥</a:t>
            </a:r>
            <a:r>
              <a:rPr lang="en-US" altLang="ja-JP" sz="1600" spc="-150" dirty="0">
                <a:solidFill>
                  <a:srgbClr val="E9D9B5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1,500</a:t>
            </a:r>
            <a:r>
              <a:rPr lang="ja-JP" altLang="en-US" sz="1600" spc="-150" dirty="0">
                <a:solidFill>
                  <a:srgbClr val="E9D9B5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lang="ja-JP" altLang="en-US" sz="1400" spc="-150" dirty="0">
              <a:solidFill>
                <a:srgbClr val="E9D9B5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9" name="正方形/長方形 90"/>
          <p:cNvSpPr/>
          <p:nvPr/>
        </p:nvSpPr>
        <p:spPr>
          <a:xfrm>
            <a:off x="2155140" y="8081691"/>
            <a:ext cx="3923801" cy="14773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ja-JP" altLang="en-US" sz="2000" b="1" spc="300" dirty="0">
                <a:solidFill>
                  <a:srgbClr val="E9D9B5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  <a:t>ブラームス交響曲第４番</a:t>
            </a:r>
            <a:br>
              <a:rPr lang="ja-JP" altLang="en-US" sz="2000" b="1" spc="300" dirty="0">
                <a:solidFill>
                  <a:srgbClr val="E9D9B5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</a:br>
            <a:r>
              <a:rPr lang="ja-JP" altLang="en-US" sz="2000" b="1" spc="300" dirty="0">
                <a:solidFill>
                  <a:srgbClr val="E9D9B5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  <a:t>ベー</a:t>
            </a:r>
            <a:r>
              <a:rPr lang="ja-JP" altLang="en-US" sz="2000" b="1" spc="300" dirty="0" smtClean="0">
                <a:solidFill>
                  <a:srgbClr val="E9D9B5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  <a:t>トーベン</a:t>
            </a:r>
            <a:r>
              <a:rPr lang="ja-JP" altLang="en-US" sz="2000" b="1" spc="300" dirty="0">
                <a:solidFill>
                  <a:srgbClr val="E9D9B5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  <a:t>交響曲第５番</a:t>
            </a:r>
            <a:br>
              <a:rPr lang="ja-JP" altLang="en-US" sz="2000" b="1" spc="300" dirty="0">
                <a:solidFill>
                  <a:srgbClr val="E9D9B5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</a:br>
            <a:r>
              <a:rPr lang="ja-JP" altLang="en-US" sz="2000" b="1" spc="300" dirty="0">
                <a:solidFill>
                  <a:srgbClr val="E9D9B5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  <a:t>モーツアルト交響曲第１</a:t>
            </a:r>
            <a:r>
              <a:rPr lang="ja-JP" altLang="en-US" sz="2000" b="1" spc="300" dirty="0" smtClean="0">
                <a:solidFill>
                  <a:srgbClr val="E9D9B5"/>
                </a:solidFill>
                <a:latin typeface="HGP明朝B" panose="02020800000000000000" pitchFamily="18" charset="-128"/>
                <a:ea typeface="HGP明朝B" panose="02020800000000000000" pitchFamily="18" charset="-128"/>
              </a:rPr>
              <a:t>番</a:t>
            </a:r>
            <a:endParaRPr lang="ja-JP" altLang="en-US" sz="2000" b="1" spc="300" dirty="0">
              <a:solidFill>
                <a:srgbClr val="E9D9B5"/>
              </a:solidFill>
              <a:latin typeface="HGP明朝B" panose="02020800000000000000" pitchFamily="18" charset="-128"/>
              <a:ea typeface="HGP明朝B" panose="02020800000000000000" pitchFamily="18" charset="-128"/>
            </a:endParaRPr>
          </a:p>
        </p:txBody>
      </p:sp>
      <p:sp>
        <p:nvSpPr>
          <p:cNvPr id="27" name="正方形/長方形 56"/>
          <p:cNvSpPr/>
          <p:nvPr/>
        </p:nvSpPr>
        <p:spPr>
          <a:xfrm>
            <a:off x="2155140" y="2330126"/>
            <a:ext cx="2972531" cy="18543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 smtClean="0">
                <a:solidFill>
                  <a:sysClr val="windowText" lastClr="000000"/>
                </a:solidFill>
              </a:rPr>
              <a:t>写真を入れてください</a:t>
            </a:r>
            <a:endParaRPr kumimoji="1" lang="ja-JP" altLang="en-US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25" name="正方形/長方形 36"/>
          <p:cNvSpPr/>
          <p:nvPr/>
        </p:nvSpPr>
        <p:spPr>
          <a:xfrm>
            <a:off x="3976199" y="3940148"/>
            <a:ext cx="2566728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ja-JP" sz="7000" i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HGS行書体" pitchFamily="66" charset="-128"/>
                <a:ea typeface="HGS行書体" pitchFamily="66" charset="-128"/>
              </a:rPr>
              <a:t>Askul</a:t>
            </a:r>
            <a:endParaRPr lang="ja-JP" altLang="en-US" sz="70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S行書体" pitchFamily="66" charset="-128"/>
              <a:ea typeface="HGS行書体" pitchFamily="66" charset="-128"/>
            </a:endParaRPr>
          </a:p>
        </p:txBody>
      </p:sp>
      <p:sp>
        <p:nvSpPr>
          <p:cNvPr id="29" name="正方形/長方形 36"/>
          <p:cNvSpPr/>
          <p:nvPr/>
        </p:nvSpPr>
        <p:spPr>
          <a:xfrm>
            <a:off x="696455" y="4648927"/>
            <a:ext cx="5846472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ja-JP" sz="7000" i="1" spc="600" dirty="0">
                <a:solidFill>
                  <a:schemeClr val="accent4">
                    <a:lumMod val="20000"/>
                    <a:lumOff val="80000"/>
                  </a:schemeClr>
                </a:solidFill>
                <a:latin typeface="HGS行書体" pitchFamily="66" charset="-128"/>
                <a:ea typeface="HGS行書体" pitchFamily="66" charset="-128"/>
              </a:rPr>
              <a:t>Philharmonic</a:t>
            </a:r>
            <a:endParaRPr lang="ja-JP" altLang="en-US" sz="70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S行書体" pitchFamily="66" charset="-128"/>
              <a:ea typeface="HGS行書体" pitchFamily="66" charset="-128"/>
            </a:endParaRPr>
          </a:p>
        </p:txBody>
      </p:sp>
      <p:sp>
        <p:nvSpPr>
          <p:cNvPr id="30" name="正方形/長方形 36"/>
          <p:cNvSpPr/>
          <p:nvPr/>
        </p:nvSpPr>
        <p:spPr>
          <a:xfrm>
            <a:off x="2147173" y="5400429"/>
            <a:ext cx="4395754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ja-JP" sz="7000" i="1" spc="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HGS行書体" pitchFamily="66" charset="-128"/>
                <a:ea typeface="HGS行書体" pitchFamily="66" charset="-128"/>
              </a:rPr>
              <a:t>Orchestra</a:t>
            </a:r>
            <a:endParaRPr lang="ja-JP" altLang="en-US" sz="7000" i="1" spc="600" dirty="0">
              <a:solidFill>
                <a:schemeClr val="accent4">
                  <a:lumMod val="20000"/>
                  <a:lumOff val="80000"/>
                </a:schemeClr>
              </a:solidFill>
              <a:latin typeface="HGS行書体" pitchFamily="66" charset="-128"/>
              <a:ea typeface="HGS行書体" pitchFamily="6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25823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32.potx" id="{A2FFFB87-B135-4F6F-93C3-31EBF096B488}" vid="{48EE3F0C-4BC7-4324-B8FB-B9F6BD660F74}"/>
    </a:ext>
  </a:extLst>
</a:theme>
</file>

<file path=ppt/theme/theme2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32</Template>
  <TotalTime>0</TotalTime>
  <Words>156</Words>
  <Application>Microsoft Office PowerPoint</Application>
  <PresentationFormat>ユーザー設定</PresentationFormat>
  <Paragraphs>35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Office テーマ</vt:lpstr>
      <vt:lpstr>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2014-07-29T11:45:16Z</dcterms:created>
  <dcterms:modified xsi:type="dcterms:W3CDTF">2014-07-29T11:45:22Z</dcterms:modified>
</cp:coreProperties>
</file>