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9" r:id="rId1"/>
  </p:sldMasterIdLst>
  <p:notesMasterIdLst>
    <p:notesMasterId r:id="rId4"/>
  </p:notesMasterIdLst>
  <p:sldIdLst>
    <p:sldId id="261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D88B"/>
    <a:srgbClr val="FFE0A3"/>
    <a:srgbClr val="FFEDC9"/>
    <a:srgbClr val="FF9021"/>
    <a:srgbClr val="F2B800"/>
    <a:srgbClr val="E6D6C3"/>
    <a:srgbClr val="5A1B02"/>
    <a:srgbClr val="000000"/>
    <a:srgbClr val="EAE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320" y="-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2014/8/1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3169" y="3388463"/>
            <a:ext cx="6609239" cy="2338088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66337" y="6181037"/>
            <a:ext cx="5442903" cy="27875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4A3B7E-DD21-4048-88F3-59665D8E8C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903F17-9641-4B84-A974-7D55D06F18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84F0B2-B493-4BF7-8ECE-6909FFB28D8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A00B5-3BCE-4728-91D6-CDCA4B0AE9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93590" y="694357"/>
            <a:ext cx="1487619" cy="1480368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30734" y="694357"/>
            <a:ext cx="4333263" cy="1480368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84F0B2-B493-4BF7-8ECE-6909FFB28D8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A00B5-3BCE-4728-91D6-CDCA4B0AE9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680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E7DE13-46BE-4B37-9FBB-8FA2A87D72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FC707-0A99-4B85-9C38-B64E72987C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4218" y="7009218"/>
            <a:ext cx="6609239" cy="216639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14218" y="4623157"/>
            <a:ext cx="6609239" cy="238606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4D596-71CB-401C-BE2A-FF96587D8E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CCBC2-8C21-4C9A-A2A0-C4F7CFD13B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30732" y="4047469"/>
            <a:ext cx="2910441" cy="114505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370766" y="4047469"/>
            <a:ext cx="2910441" cy="114505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3FDC24-657B-46BD-9F76-F6EB56EE60B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B99DA-1B7B-4D03-B44C-EA0B6BFD2A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779" y="436814"/>
            <a:ext cx="6998018" cy="1817952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88779" y="2441612"/>
            <a:ext cx="3435563" cy="10175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88779" y="3459159"/>
            <a:ext cx="3435563" cy="62845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949885" y="2441612"/>
            <a:ext cx="3436912" cy="10175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949885" y="3459159"/>
            <a:ext cx="3436912" cy="62845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244564-11C5-49CA-A6C6-0EFA5B9EEF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0FB411-F8C4-4E71-AA2F-EFB8BA5857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3C5F0A-E814-4F5B-8509-4826EF6EAF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C3135D-753B-4641-9B40-F5C756AB0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49F838-D727-4C3D-981F-C91357BA97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7CFDE-7B0F-4037-894D-A6CABA6358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780" y="434289"/>
            <a:ext cx="2558111" cy="1848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0034" y="434291"/>
            <a:ext cx="4346762" cy="93094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88780" y="2282543"/>
            <a:ext cx="2558111" cy="74611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84F0B2-B493-4BF7-8ECE-6909FFB28D8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A00B5-3BCE-4728-91D6-CDCA4B0AE9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67" y="7635399"/>
            <a:ext cx="4665345" cy="90140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24067" y="974624"/>
            <a:ext cx="4665345" cy="65446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24067" y="8536801"/>
            <a:ext cx="4665345" cy="128014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CF08AA-2110-42CD-8773-E3A4EF59A3C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69A334-02AD-4810-8742-6DB93C5EA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88779" y="436814"/>
            <a:ext cx="6998018" cy="1817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88779" y="2545134"/>
            <a:ext cx="6998018" cy="719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88780" y="10109836"/>
            <a:ext cx="1814301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56656" y="10109836"/>
            <a:ext cx="2462265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572495" y="10109836"/>
            <a:ext cx="1814301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74A00B5-3BCE-4728-91D6-CDCA4B0AE9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67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0747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0" y="2609427"/>
            <a:ext cx="2748740" cy="2610273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748740" y="2609427"/>
            <a:ext cx="1709409" cy="2610273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458149" y="2609428"/>
            <a:ext cx="1709409" cy="197482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146800" y="2609428"/>
            <a:ext cx="1628775" cy="1974828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146800" y="4584255"/>
            <a:ext cx="1628775" cy="211046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458150" y="4584255"/>
            <a:ext cx="1702164" cy="211046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020932" y="5238165"/>
            <a:ext cx="2437218" cy="145655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0" y="5238165"/>
            <a:ext cx="2020932" cy="211046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-1" y="7348624"/>
            <a:ext cx="2869085" cy="3293975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020932" y="6694714"/>
            <a:ext cx="2437218" cy="1687285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4458149" y="6694714"/>
            <a:ext cx="3317426" cy="1687285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875634" y="8381999"/>
            <a:ext cx="2801265" cy="226060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676900" y="8381999"/>
            <a:ext cx="2098676" cy="226060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</a:rPr>
              <a:t>写真を入れてください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vanfu-MC01\Desktop\レイヤー-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7775575" cy="10913756"/>
          </a:xfrm>
          <a:prstGeom prst="rect">
            <a:avLst/>
          </a:prstGeom>
          <a:noFill/>
        </p:spPr>
      </p:pic>
      <p:sp>
        <p:nvSpPr>
          <p:cNvPr id="4" name="正方形/長方形 3"/>
          <p:cNvSpPr/>
          <p:nvPr/>
        </p:nvSpPr>
        <p:spPr>
          <a:xfrm>
            <a:off x="2748740" y="475202"/>
            <a:ext cx="25971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 smtClean="0">
                <a:solidFill>
                  <a:srgbClr val="FFFF00"/>
                </a:solidFill>
                <a:latin typeface="HGPｺﾞｼｯｸE" pitchFamily="50" charset="-128"/>
                <a:ea typeface="HGPｺﾞｼｯｸE" pitchFamily="50" charset="-128"/>
              </a:rPr>
              <a:t>第</a:t>
            </a:r>
            <a:r>
              <a:rPr lang="en-US" altLang="ja-JP" sz="2000" dirty="0" smtClean="0">
                <a:solidFill>
                  <a:srgbClr val="FFFF00"/>
                </a:solidFill>
                <a:latin typeface="HGPｺﾞｼｯｸE" pitchFamily="50" charset="-128"/>
                <a:ea typeface="HGPｺﾞｼｯｸE" pitchFamily="50" charset="-128"/>
              </a:rPr>
              <a:t>10</a:t>
            </a:r>
            <a:r>
              <a:rPr lang="ja-JP" altLang="en-US" sz="2000" dirty="0" smtClean="0">
                <a:solidFill>
                  <a:srgbClr val="FFFF00"/>
                </a:solidFill>
                <a:latin typeface="HGPｺﾞｼｯｸE" pitchFamily="50" charset="-128"/>
                <a:ea typeface="HGPｺﾞｼｯｸE" pitchFamily="50" charset="-128"/>
              </a:rPr>
              <a:t>回  アスクル学園</a:t>
            </a:r>
            <a:endParaRPr lang="ja-JP" altLang="en-US" sz="2000" dirty="0">
              <a:solidFill>
                <a:srgbClr val="FFFF00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73941" y="2525486"/>
            <a:ext cx="4051109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GS明朝E" pitchFamily="18" charset="-128"/>
                <a:ea typeface="HGS明朝E" pitchFamily="18" charset="-128"/>
              </a:rPr>
              <a:t>11</a:t>
            </a:r>
            <a:r>
              <a:rPr lang="ja-JP" alt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GS明朝E" pitchFamily="18" charset="-128"/>
                <a:ea typeface="HGS明朝E" pitchFamily="18" charset="-128"/>
              </a:rPr>
              <a:t>月１日（土）～</a:t>
            </a:r>
            <a:r>
              <a:rPr lang="en-US" altLang="ja-JP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GS明朝E" pitchFamily="18" charset="-128"/>
                <a:ea typeface="HGS明朝E" pitchFamily="18" charset="-128"/>
              </a:rPr>
              <a:t>11</a:t>
            </a:r>
            <a:r>
              <a:rPr lang="ja-JP" alt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GS明朝E" pitchFamily="18" charset="-128"/>
                <a:ea typeface="HGS明朝E" pitchFamily="18" charset="-128"/>
              </a:rPr>
              <a:t>月３日（祝）</a:t>
            </a:r>
            <a:endParaRPr kumimoji="1" lang="ja-JP" alt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09410" y="884650"/>
            <a:ext cx="4302781" cy="178510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11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行書体" pitchFamily="65" charset="-128"/>
                <a:ea typeface="HG行書体" pitchFamily="65" charset="-128"/>
              </a:rPr>
              <a:t>学園</a:t>
            </a:r>
            <a:r>
              <a:rPr lang="ja-JP" altLang="en-US" sz="10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G行書体" pitchFamily="65" charset="-128"/>
                <a:ea typeface="HG行書体" pitchFamily="65" charset="-128"/>
              </a:rPr>
              <a:t>祭</a:t>
            </a:r>
            <a:endParaRPr lang="ja-JP" altLang="en-US" sz="10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2872014" y="4534929"/>
            <a:ext cx="1433286" cy="501529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>
                    <a:lumMod val="75000"/>
                  </a:schemeClr>
                </a:solidFill>
              </a:ln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471714" y="6694715"/>
            <a:ext cx="1433286" cy="449943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>
                    <a:lumMod val="75000"/>
                  </a:schemeClr>
                </a:solidFill>
              </a:ln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2364014" y="5970815"/>
            <a:ext cx="1801586" cy="633185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>
                    <a:lumMod val="75000"/>
                  </a:schemeClr>
                </a:solidFill>
              </a:ln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4599214" y="4124325"/>
            <a:ext cx="1677761" cy="289833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>
                    <a:lumMod val="75000"/>
                  </a:schemeClr>
                </a:solidFill>
              </a:ln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4611914" y="6123215"/>
            <a:ext cx="1369786" cy="449943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>
                    <a:lumMod val="75000"/>
                  </a:schemeClr>
                </a:solidFill>
              </a:ln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4624614" y="6923315"/>
            <a:ext cx="1877786" cy="449943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>
                    <a:lumMod val="75000"/>
                  </a:schemeClr>
                </a:solidFill>
              </a:ln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2541814" y="7786915"/>
            <a:ext cx="1433286" cy="449943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>
                    <a:lumMod val="75000"/>
                  </a:schemeClr>
                </a:solidFill>
              </a:ln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4002314" y="8536215"/>
            <a:ext cx="1458686" cy="633185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>
                    <a:lumMod val="75000"/>
                  </a:schemeClr>
                </a:solidFill>
              </a:ln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691964" y="4138638"/>
            <a:ext cx="1454836" cy="255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オーケストラコンサート</a:t>
            </a:r>
            <a:endParaRPr kumimoji="1" lang="ja-JP" altLang="en-US" sz="1000" dirty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869085" y="4584255"/>
            <a:ext cx="1455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広告研究会の</a:t>
            </a:r>
          </a:p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「チラシの作り方教室｝</a:t>
            </a:r>
            <a:endParaRPr kumimoji="1" lang="ja-JP" altLang="en-US" sz="1000" dirty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527215" y="6071185"/>
            <a:ext cx="1455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理化学研究室による</a:t>
            </a:r>
          </a:p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公開実験</a:t>
            </a:r>
            <a:endParaRPr kumimoji="1" lang="ja-JP" altLang="en-US" sz="1000" dirty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739074" y="6948515"/>
            <a:ext cx="1612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在校生出身地による</a:t>
            </a:r>
          </a:p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Ｂ級グルメグランプリ</a:t>
            </a:r>
            <a:endParaRPr kumimoji="1" lang="ja-JP" altLang="en-US" sz="1000" dirty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972955" y="8666103"/>
            <a:ext cx="1455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美術部</a:t>
            </a:r>
            <a:r>
              <a:rPr lang="en-US" altLang="ja-JP" sz="1000" dirty="0" smtClean="0">
                <a:latin typeface="HGPｺﾞｼｯｸE" pitchFamily="50" charset="-128"/>
                <a:ea typeface="HGPｺﾞｼｯｸE" pitchFamily="50" charset="-128"/>
              </a:rPr>
              <a:t>OB</a:t>
            </a:r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の</a:t>
            </a:r>
          </a:p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展覧会</a:t>
            </a:r>
            <a:endParaRPr kumimoji="1" lang="ja-JP" altLang="en-US" sz="1000" dirty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744994" y="6240162"/>
            <a:ext cx="11862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お笑いライヴ</a:t>
            </a:r>
            <a:endParaRPr kumimoji="1" lang="ja-JP" altLang="en-US" sz="1000" dirty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525413" y="7866260"/>
            <a:ext cx="1454836" cy="255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オーケストラコンサート</a:t>
            </a:r>
            <a:endParaRPr kumimoji="1" lang="ja-JP" altLang="en-US" sz="1000" dirty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45359" y="6787103"/>
            <a:ext cx="1454836" cy="255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チャリティバザー</a:t>
            </a:r>
            <a:endParaRPr kumimoji="1" lang="ja-JP" altLang="en-US" sz="1000" dirty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908662" y="9602488"/>
            <a:ext cx="1677761" cy="289833"/>
          </a:xfrm>
          <a:prstGeom prst="round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1">
                    <a:lumMod val="75000"/>
                  </a:schemeClr>
                </a:solidFill>
              </a:ln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022008" y="9625038"/>
            <a:ext cx="1454836" cy="255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>
                <a:latin typeface="HGPｺﾞｼｯｸE" pitchFamily="50" charset="-128"/>
                <a:ea typeface="HGPｺﾞｼｯｸE" pitchFamily="50" charset="-128"/>
              </a:rPr>
              <a:t>環境シンポジウム</a:t>
            </a:r>
            <a:endParaRPr kumimoji="1" lang="ja-JP" altLang="en-US" sz="1000" dirty="0">
              <a:latin typeface="HGPｺﾞｼｯｸE" pitchFamily="50" charset="-128"/>
              <a:ea typeface="HGPｺﾞｼｯｸE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212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2014-07-29T11:46:06Z</dcterms:created>
  <dcterms:modified xsi:type="dcterms:W3CDTF">2014-08-01T07:19:34Z</dcterms:modified>
</cp:coreProperties>
</file>