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7099300" cy="102346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0000"/>
    <a:srgbClr val="3E0000"/>
    <a:srgbClr val="FFC000"/>
    <a:srgbClr val="CC3300"/>
    <a:srgbClr val="460000"/>
    <a:srgbClr val="EE00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1866" y="-7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277938"/>
            <a:ext cx="2463800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8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8"/>
            <a:ext cx="3076363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5575" cy="10913756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1234159" y="9516010"/>
            <a:ext cx="5718434" cy="1079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000"/>
              </a:lnSpc>
              <a:spcAft>
                <a:spcPts val="1200"/>
              </a:spcAft>
            </a:pPr>
            <a:r>
              <a:rPr lang="en-US" altLang="ja-JP" sz="4400" dirty="0" smtClean="0"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BOUTIQUE ASKUL</a:t>
            </a:r>
            <a:endParaRPr lang="en-US" altLang="ja-JP" sz="4400" dirty="0">
              <a:latin typeface="小塚明朝 Pro B" pitchFamily="18" charset="-128"/>
              <a:ea typeface="小塚明朝 Pro B" pitchFamily="18" charset="-128"/>
              <a:cs typeface="Arial" panose="020B0604020202020204" pitchFamily="34" charset="0"/>
            </a:endParaRPr>
          </a:p>
          <a:p>
            <a:pPr algn="ctr">
              <a:lnSpc>
                <a:spcPts val="2500"/>
              </a:lnSpc>
              <a:spcAft>
                <a:spcPts val="1200"/>
              </a:spcAft>
            </a:pPr>
            <a:r>
              <a:rPr lang="en-US" altLang="ja-JP" sz="2000" dirty="0"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TEL : </a:t>
            </a:r>
            <a:r>
              <a:rPr lang="en-US" altLang="ja-JP" sz="2000" dirty="0" smtClean="0"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03-1234-1111</a:t>
            </a:r>
            <a:r>
              <a:rPr lang="ja-JP" altLang="en-US" sz="2000" dirty="0"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 </a:t>
            </a:r>
            <a:r>
              <a:rPr lang="ja-JP" altLang="en-US" sz="2000" dirty="0" smtClean="0"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 </a:t>
            </a:r>
            <a:r>
              <a:rPr lang="zh-TW" altLang="en-US" sz="2000" dirty="0" smtClean="0"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東京都</a:t>
            </a:r>
            <a:r>
              <a:rPr lang="zh-TW" altLang="en-US" sz="2000" dirty="0"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江東区豊洲</a:t>
            </a:r>
            <a:r>
              <a:rPr lang="en-US" altLang="zh-TW" sz="2000" dirty="0" smtClean="0"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3-2-3</a:t>
            </a:r>
            <a:endParaRPr lang="ja-JP" altLang="en-US" sz="2000" dirty="0">
              <a:latin typeface="小塚明朝 Pro B" pitchFamily="18" charset="-128"/>
              <a:ea typeface="小塚明朝 Pro B" pitchFamily="18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5505" y="1502654"/>
            <a:ext cx="7384559" cy="3954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0"/>
              </a:lnSpc>
            </a:pPr>
            <a:r>
              <a:rPr kumimoji="1" lang="en-US" altLang="ja-JP" sz="15000" dirty="0" smtClean="0">
                <a:solidFill>
                  <a:schemeClr val="bg1"/>
                </a:solidFill>
                <a:latin typeface="Adobe Fangsong Std R" pitchFamily="18" charset="-128"/>
                <a:ea typeface="Adobe Fangsong Std R" pitchFamily="18" charset="-128"/>
              </a:rPr>
              <a:t>WINTR</a:t>
            </a:r>
          </a:p>
          <a:p>
            <a:pPr algn="ctr">
              <a:lnSpc>
                <a:spcPts val="15000"/>
              </a:lnSpc>
            </a:pPr>
            <a:r>
              <a:rPr lang="en-US" altLang="ja-JP" sz="15000" dirty="0" smtClean="0">
                <a:solidFill>
                  <a:schemeClr val="bg1"/>
                </a:solidFill>
                <a:latin typeface="Adobe Fangsong Std R" pitchFamily="18" charset="-128"/>
                <a:ea typeface="Adobe Fangsong Std R" pitchFamily="18" charset="-128"/>
              </a:rPr>
              <a:t>SALE</a:t>
            </a:r>
            <a:endParaRPr kumimoji="1" lang="ja-JP" altLang="en-US" sz="15000" dirty="0">
              <a:solidFill>
                <a:schemeClr val="bg1"/>
              </a:solidFill>
              <a:latin typeface="Adobe Fangsong Std R" pitchFamily="18" charset="-128"/>
              <a:ea typeface="Adobe Fangsong Std R" pitchFamily="18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 rot="21116613">
            <a:off x="1818873" y="5292000"/>
            <a:ext cx="454900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2014</a:t>
            </a:r>
          </a:p>
          <a:p>
            <a:r>
              <a:rPr lang="en-US" altLang="ja-JP" sz="36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1/4</a:t>
            </a:r>
            <a:r>
              <a:rPr lang="en-US" altLang="ja-JP" sz="28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(</a:t>
            </a:r>
            <a:r>
              <a:rPr lang="en-US" altLang="ja-JP" sz="36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sat</a:t>
            </a:r>
            <a:r>
              <a:rPr lang="en-US" altLang="ja-JP" sz="28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)</a:t>
            </a:r>
            <a:r>
              <a:rPr lang="ja-JP" altLang="en-US" sz="36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～</a:t>
            </a:r>
            <a:r>
              <a:rPr lang="en-US" altLang="ja-JP" sz="36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 1/12</a:t>
            </a:r>
            <a:r>
              <a:rPr lang="en-US" altLang="ja-JP" sz="28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(</a:t>
            </a:r>
            <a:r>
              <a:rPr lang="en-US" altLang="ja-JP" sz="36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sat</a:t>
            </a:r>
            <a:r>
              <a:rPr lang="en-US" altLang="ja-JP" sz="2800" dirty="0" smtClean="0">
                <a:solidFill>
                  <a:schemeClr val="bg1"/>
                </a:solidFill>
                <a:latin typeface="小塚明朝 Pro B" pitchFamily="18" charset="-128"/>
                <a:ea typeface="小塚明朝 Pro B" pitchFamily="18" charset="-128"/>
                <a:cs typeface="Arial" panose="020B0604020202020204" pitchFamily="34" charset="0"/>
              </a:rPr>
              <a:t>)</a:t>
            </a:r>
            <a:endParaRPr lang="ja-JP" altLang="en-US" sz="2800" dirty="0">
              <a:solidFill>
                <a:schemeClr val="bg1"/>
              </a:solidFill>
              <a:latin typeface="小塚明朝 Pro B" pitchFamily="18" charset="-128"/>
              <a:ea typeface="小塚明朝 Pro B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82881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125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2014-07-29T11:46:57Z</dcterms:created>
  <dcterms:modified xsi:type="dcterms:W3CDTF">2014-07-29T11:47:02Z</dcterms:modified>
</cp:coreProperties>
</file>