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emovePersonalInfoOnSave="1" saveSubsetFonts="1">
  <p:sldMasterIdLst>
    <p:sldMasterId id="2147483676" r:id="rId1"/>
  </p:sldMasterIdLst>
  <p:notesMasterIdLst>
    <p:notesMasterId r:id="rId4"/>
  </p:notesMasterIdLst>
  <p:sldIdLst>
    <p:sldId id="260" r:id="rId2"/>
    <p:sldId id="262" r:id="rId3"/>
  </p:sldIdLst>
  <p:sldSz cx="7775575" cy="10907713"/>
  <p:notesSz cx="7099300" cy="10234613"/>
  <p:defaultTextStyle>
    <a:defPPr>
      <a:defRPr lang="ja-JP"/>
    </a:defPPr>
    <a:lvl1pPr marL="0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2006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40000"/>
    <a:srgbClr val="3E0000"/>
    <a:srgbClr val="FFC000"/>
    <a:srgbClr val="CC3300"/>
    <a:srgbClr val="460000"/>
    <a:srgbClr val="EE0000"/>
    <a:srgbClr val="F0F4FA"/>
    <a:srgbClr val="E8EEF8"/>
    <a:srgbClr val="203864"/>
    <a:srgbClr val="FFFF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94660"/>
  </p:normalViewPr>
  <p:slideViewPr>
    <p:cSldViewPr snapToGrid="0">
      <p:cViewPr>
        <p:scale>
          <a:sx n="70" d="100"/>
          <a:sy n="70" d="100"/>
        </p:scale>
        <p:origin x="-1632" y="-72"/>
      </p:cViewPr>
      <p:guideLst>
        <p:guide orient="horz" pos="3435"/>
        <p:guide pos="2449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76363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4021295" y="0"/>
            <a:ext cx="3076363" cy="513508"/>
          </a:xfrm>
          <a:prstGeom prst="rect">
            <a:avLst/>
          </a:prstGeom>
        </p:spPr>
        <p:txBody>
          <a:bodyPr vert="horz" lIns="94796" tIns="47398" rIns="94796" bIns="47398" rtlCol="0"/>
          <a:lstStyle>
            <a:lvl1pPr algn="r">
              <a:defRPr sz="1200"/>
            </a:lvl1pPr>
          </a:lstStyle>
          <a:p>
            <a:fld id="{70F99883-74AE-4A2C-81B7-5B86A08198C0}" type="datetimeFigureOut">
              <a:rPr kumimoji="1" lang="ja-JP" altLang="en-US" smtClean="0"/>
              <a:t>2014/7/29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2317750" y="1277938"/>
            <a:ext cx="2463800" cy="3455987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4796" tIns="47398" rIns="94796" bIns="47398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709930" y="4925408"/>
            <a:ext cx="5679440" cy="4029878"/>
          </a:xfrm>
          <a:prstGeom prst="rect">
            <a:avLst/>
          </a:prstGeom>
        </p:spPr>
        <p:txBody>
          <a:bodyPr vert="horz" lIns="94796" tIns="47398" rIns="94796" bIns="47398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1" y="9721108"/>
            <a:ext cx="3076363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4021295" y="9721108"/>
            <a:ext cx="3076363" cy="513507"/>
          </a:xfrm>
          <a:prstGeom prst="rect">
            <a:avLst/>
          </a:prstGeom>
        </p:spPr>
        <p:txBody>
          <a:bodyPr vert="horz" lIns="94796" tIns="47398" rIns="94796" bIns="47398" rtlCol="0" anchor="b"/>
          <a:lstStyle>
            <a:lvl1pPr algn="r">
              <a:defRPr sz="1200"/>
            </a:lvl1pPr>
          </a:lstStyle>
          <a:p>
            <a:fld id="{ACD93CC5-A9B8-46A1-B8C3-70AA73E05DA2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7002297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1pPr>
    <a:lvl2pPr marL="509504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2pPr>
    <a:lvl3pPr marL="1019007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3pPr>
    <a:lvl4pPr marL="1528511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4pPr>
    <a:lvl5pPr marL="2038015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5pPr>
    <a:lvl6pPr marL="2547518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6pPr>
    <a:lvl7pPr marL="3057022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7pPr>
    <a:lvl8pPr marL="3566526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8pPr>
    <a:lvl9pPr marL="4076029" algn="l" defTabSz="1019007" rtl="0" eaLnBrk="1" latinLnBrk="0" hangingPunct="1">
      <a:defRPr kumimoji="1" sz="1337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583168" y="1785129"/>
            <a:ext cx="6609239" cy="3797500"/>
          </a:xfrm>
        </p:spPr>
        <p:txBody>
          <a:bodyPr anchor="b"/>
          <a:lstStyle>
            <a:lvl1pPr algn="ctr"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971947" y="5729075"/>
            <a:ext cx="5831681" cy="2633505"/>
          </a:xfrm>
        </p:spPr>
        <p:txBody>
          <a:bodyPr/>
          <a:lstStyle>
            <a:lvl1pPr marL="0" indent="0" algn="ctr">
              <a:buNone/>
              <a:defRPr sz="2041"/>
            </a:lvl1pPr>
            <a:lvl2pPr marL="388757" indent="0" algn="ctr">
              <a:buNone/>
              <a:defRPr sz="1701"/>
            </a:lvl2pPr>
            <a:lvl3pPr marL="777514" indent="0" algn="ctr">
              <a:buNone/>
              <a:defRPr sz="1531"/>
            </a:lvl3pPr>
            <a:lvl4pPr marL="1166271" indent="0" algn="ctr">
              <a:buNone/>
              <a:defRPr sz="1360"/>
            </a:lvl4pPr>
            <a:lvl5pPr marL="1555029" indent="0" algn="ctr">
              <a:buNone/>
              <a:defRPr sz="1360"/>
            </a:lvl5pPr>
            <a:lvl6pPr marL="1943786" indent="0" algn="ctr">
              <a:buNone/>
              <a:defRPr sz="1360"/>
            </a:lvl6pPr>
            <a:lvl7pPr marL="2332543" indent="0" algn="ctr">
              <a:buNone/>
              <a:defRPr sz="1360"/>
            </a:lvl7pPr>
            <a:lvl8pPr marL="2721300" indent="0" algn="ctr">
              <a:buNone/>
              <a:defRPr sz="1360"/>
            </a:lvl8pPr>
            <a:lvl9pPr marL="3110057" indent="0" algn="ctr">
              <a:buNone/>
              <a:defRPr sz="1360"/>
            </a:lvl9pPr>
          </a:lstStyle>
          <a:p>
            <a:r>
              <a:rPr lang="ja-JP" altLang="en-US" smtClean="0"/>
              <a:t>マスター サブタイトルの書式設定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94A3B7E-DD21-4048-88F3-59665D8E8CDB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903F17-9641-4B84-A974-7D55D06F1897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1089222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294DBB-917B-4186-A703-7409F7CF8E5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52B72EE-4B45-425F-B500-026DA88CB77F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236521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&#10;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5564396" y="580735"/>
            <a:ext cx="1676608" cy="9243783"/>
          </a:xfrm>
        </p:spPr>
        <p:txBody>
          <a:bodyPr vert="eaVert"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534571" y="580735"/>
            <a:ext cx="4932630" cy="9243783"/>
          </a:xfrm>
        </p:spPr>
        <p:txBody>
          <a:bodyPr vert="eaVert"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64D20DD-EE55-4DDE-BB8B-8D151B9371C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60586A-009D-4946-86B1-6BEB0D580BF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28063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33287754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E7DE13-46BE-4B37-9FBB-8FA2A87D7224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7FC707-0A99-4B85-9C38-B64E72987C1E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5520741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0522" y="2719357"/>
            <a:ext cx="6706433" cy="4537305"/>
          </a:xfrm>
        </p:spPr>
        <p:txBody>
          <a:bodyPr anchor="b"/>
          <a:lstStyle>
            <a:lvl1pPr>
              <a:defRPr sz="5102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0522" y="7299586"/>
            <a:ext cx="6706433" cy="2386061"/>
          </a:xfrm>
        </p:spPr>
        <p:txBody>
          <a:bodyPr/>
          <a:lstStyle>
            <a:lvl1pPr marL="0" indent="0">
              <a:buNone/>
              <a:defRPr sz="2041">
                <a:solidFill>
                  <a:schemeClr val="tx1"/>
                </a:solidFill>
              </a:defRPr>
            </a:lvl1pPr>
            <a:lvl2pPr marL="388757" indent="0">
              <a:buNone/>
              <a:defRPr sz="1701">
                <a:solidFill>
                  <a:schemeClr val="tx1">
                    <a:tint val="75000"/>
                  </a:schemeClr>
                </a:solidFill>
              </a:defRPr>
            </a:lvl2pPr>
            <a:lvl3pPr marL="777514" indent="0">
              <a:buNone/>
              <a:defRPr sz="1531">
                <a:solidFill>
                  <a:schemeClr val="tx1">
                    <a:tint val="75000"/>
                  </a:schemeClr>
                </a:solidFill>
              </a:defRPr>
            </a:lvl3pPr>
            <a:lvl4pPr marL="1166271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4pPr>
            <a:lvl5pPr marL="1555029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5pPr>
            <a:lvl6pPr marL="1943786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6pPr>
            <a:lvl7pPr marL="2332543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7pPr>
            <a:lvl8pPr marL="2721300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8pPr>
            <a:lvl9pPr marL="3110057" indent="0">
              <a:buNone/>
              <a:defRPr sz="136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184D596-71CB-401C-BE2A-FF96587D8E9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D9CCBC2-8C21-4C9A-A2A0-C4F7CFD13B61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240376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534571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3936385" y="2903673"/>
            <a:ext cx="3304619" cy="6920844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73FDC24-657B-46BD-9F76-F6EB56EE60B7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8B99DA-1B7B-4D03-B44C-EA0B6BFD2A8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631695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580737"/>
            <a:ext cx="6706433" cy="2108320"/>
          </a:xfrm>
        </p:spPr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5584" y="2673905"/>
            <a:ext cx="32894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535584" y="3984345"/>
            <a:ext cx="32894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3936385" y="2673905"/>
            <a:ext cx="3305632" cy="1310440"/>
          </a:xfrm>
        </p:spPr>
        <p:txBody>
          <a:bodyPr anchor="b"/>
          <a:lstStyle>
            <a:lvl1pPr marL="0" indent="0">
              <a:buNone/>
              <a:defRPr sz="2041" b="1"/>
            </a:lvl1pPr>
            <a:lvl2pPr marL="388757" indent="0">
              <a:buNone/>
              <a:defRPr sz="1701" b="1"/>
            </a:lvl2pPr>
            <a:lvl3pPr marL="777514" indent="0">
              <a:buNone/>
              <a:defRPr sz="1531" b="1"/>
            </a:lvl3pPr>
            <a:lvl4pPr marL="1166271" indent="0">
              <a:buNone/>
              <a:defRPr sz="1360" b="1"/>
            </a:lvl4pPr>
            <a:lvl5pPr marL="1555029" indent="0">
              <a:buNone/>
              <a:defRPr sz="1360" b="1"/>
            </a:lvl5pPr>
            <a:lvl6pPr marL="1943786" indent="0">
              <a:buNone/>
              <a:defRPr sz="1360" b="1"/>
            </a:lvl6pPr>
            <a:lvl7pPr marL="2332543" indent="0">
              <a:buNone/>
              <a:defRPr sz="1360" b="1"/>
            </a:lvl7pPr>
            <a:lvl8pPr marL="2721300" indent="0">
              <a:buNone/>
              <a:defRPr sz="1360" b="1"/>
            </a:lvl8pPr>
            <a:lvl9pPr marL="3110057" indent="0">
              <a:buNone/>
              <a:defRPr sz="1360" b="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3936385" y="3984345"/>
            <a:ext cx="3305632" cy="5860372"/>
          </a:xfrm>
        </p:spPr>
        <p:txBody>
          <a:bodyPr/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244564-11C5-49CA-A6C6-0EFA5B9EEF59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10FB411-F8C4-4E71-AA2F-EFB8BA585732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32899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3C5F0A-E814-4F5B-8509-4826EF6EAFAD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C3135D-753B-4641-9B40-F5C756AB03B8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7590632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449F838-D727-4C3D-981F-C91357BA9725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E37CFDE-7B0F-4037-894D-A6CABA6358C6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663098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&#10;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305632" y="1570511"/>
            <a:ext cx="3936385" cy="7751546"/>
          </a:xfrm>
        </p:spPr>
        <p:txBody>
          <a:bodyPr/>
          <a:lstStyle>
            <a:lvl1pPr>
              <a:defRPr sz="2721"/>
            </a:lvl1pPr>
            <a:lvl2pPr>
              <a:defRPr sz="2381"/>
            </a:lvl2pPr>
            <a:lvl3pPr>
              <a:defRPr sz="2041"/>
            </a:lvl3pPr>
            <a:lvl4pPr>
              <a:defRPr sz="1701"/>
            </a:lvl4pPr>
            <a:lvl5pPr>
              <a:defRPr sz="1701"/>
            </a:lvl5pPr>
            <a:lvl6pPr>
              <a:defRPr sz="1701"/>
            </a:lvl6pPr>
            <a:lvl7pPr>
              <a:defRPr sz="1701"/>
            </a:lvl7pPr>
            <a:lvl8pPr>
              <a:defRPr sz="1701"/>
            </a:lvl8pPr>
            <a:lvl9pPr>
              <a:defRPr sz="1701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1578700-CC02-43A7-8D67-617F0C9B34C3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7CBD56-090A-4AA6-BB18-0A87B6BE4240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710460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5584" y="727181"/>
            <a:ext cx="2507825" cy="2545133"/>
          </a:xfrm>
        </p:spPr>
        <p:txBody>
          <a:bodyPr anchor="b"/>
          <a:lstStyle>
            <a:lvl1pPr>
              <a:defRPr sz="2721"/>
            </a:lvl1pPr>
          </a:lstStyle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305632" y="1570511"/>
            <a:ext cx="3936385" cy="7751546"/>
          </a:xfrm>
        </p:spPr>
        <p:txBody>
          <a:bodyPr anchor="t"/>
          <a:lstStyle>
            <a:lvl1pPr marL="0" indent="0">
              <a:buNone/>
              <a:defRPr sz="2721"/>
            </a:lvl1pPr>
            <a:lvl2pPr marL="388757" indent="0">
              <a:buNone/>
              <a:defRPr sz="2381"/>
            </a:lvl2pPr>
            <a:lvl3pPr marL="777514" indent="0">
              <a:buNone/>
              <a:defRPr sz="2041"/>
            </a:lvl3pPr>
            <a:lvl4pPr marL="1166271" indent="0">
              <a:buNone/>
              <a:defRPr sz="1701"/>
            </a:lvl4pPr>
            <a:lvl5pPr marL="1555029" indent="0">
              <a:buNone/>
              <a:defRPr sz="1701"/>
            </a:lvl5pPr>
            <a:lvl6pPr marL="1943786" indent="0">
              <a:buNone/>
              <a:defRPr sz="1701"/>
            </a:lvl6pPr>
            <a:lvl7pPr marL="2332543" indent="0">
              <a:buNone/>
              <a:defRPr sz="1701"/>
            </a:lvl7pPr>
            <a:lvl8pPr marL="2721300" indent="0">
              <a:buNone/>
              <a:defRPr sz="1701"/>
            </a:lvl8pPr>
            <a:lvl9pPr marL="3110057" indent="0">
              <a:buNone/>
              <a:defRPr sz="1701"/>
            </a:lvl9pPr>
          </a:lstStyle>
          <a:p>
            <a:pPr lvl="0"/>
            <a:r>
              <a:rPr lang="ja-JP" altLang="en-US" noProof="0" smtClean="0"/>
              <a:t>図を追加</a:t>
            </a:r>
            <a:endParaRPr lang="en-US" noProof="0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5584" y="3272314"/>
            <a:ext cx="2507825" cy="6062366"/>
          </a:xfrm>
        </p:spPr>
        <p:txBody>
          <a:bodyPr/>
          <a:lstStyle>
            <a:lvl1pPr marL="0" indent="0">
              <a:buNone/>
              <a:defRPr sz="1360"/>
            </a:lvl1pPr>
            <a:lvl2pPr marL="388757" indent="0">
              <a:buNone/>
              <a:defRPr sz="1190"/>
            </a:lvl2pPr>
            <a:lvl3pPr marL="777514" indent="0">
              <a:buNone/>
              <a:defRPr sz="1020"/>
            </a:lvl3pPr>
            <a:lvl4pPr marL="1166271" indent="0">
              <a:buNone/>
              <a:defRPr sz="850"/>
            </a:lvl4pPr>
            <a:lvl5pPr marL="1555029" indent="0">
              <a:buNone/>
              <a:defRPr sz="850"/>
            </a:lvl5pPr>
            <a:lvl6pPr marL="1943786" indent="0">
              <a:buNone/>
              <a:defRPr sz="850"/>
            </a:lvl6pPr>
            <a:lvl7pPr marL="2332543" indent="0">
              <a:buNone/>
              <a:defRPr sz="850"/>
            </a:lvl7pPr>
            <a:lvl8pPr marL="2721300" indent="0">
              <a:buNone/>
              <a:defRPr sz="850"/>
            </a:lvl8pPr>
            <a:lvl9pPr marL="3110057" indent="0">
              <a:buNone/>
              <a:defRPr sz="850"/>
            </a:lvl9pPr>
          </a:lstStyle>
          <a:p>
            <a:pPr lvl="0"/>
            <a:r>
              <a:rPr lang="ja-JP" altLang="en-US" smtClean="0"/>
              <a:t>マスター テキストの書式設定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7CF08AA-2110-42CD-8773-E3A4EF59A3C2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69A334-02AD-4810-8742-6DB93C5EA25A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4634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534988" y="581025"/>
            <a:ext cx="6705600" cy="21082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ja-JP" altLang="en-US" smtClean="0"/>
              <a:t>マスター タイトルの書式設定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534988" y="2903538"/>
            <a:ext cx="6705600" cy="69215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ja-JP" altLang="en-US" smtClean="0"/>
              <a:t>マスター テキストの書式設定</a:t>
            </a:r>
          </a:p>
          <a:p>
            <a:pPr lvl="1"/>
            <a:r>
              <a:rPr lang="ja-JP" altLang="en-US" smtClean="0"/>
              <a:t>第 </a:t>
            </a:r>
            <a:r>
              <a:rPr lang="en-US" altLang="ja-JP" smtClean="0"/>
              <a:t>2 </a:t>
            </a:r>
            <a:r>
              <a:rPr lang="ja-JP" altLang="en-US" smtClean="0"/>
              <a:t>レベル</a:t>
            </a:r>
          </a:p>
          <a:p>
            <a:pPr lvl="2"/>
            <a:r>
              <a:rPr lang="ja-JP" altLang="en-US" smtClean="0"/>
              <a:t>第 </a:t>
            </a:r>
            <a:r>
              <a:rPr lang="en-US" altLang="ja-JP" smtClean="0"/>
              <a:t>3 </a:t>
            </a:r>
            <a:r>
              <a:rPr lang="ja-JP" altLang="en-US" smtClean="0"/>
              <a:t>レベル</a:t>
            </a:r>
          </a:p>
          <a:p>
            <a:pPr lvl="3"/>
            <a:r>
              <a:rPr lang="ja-JP" altLang="en-US" smtClean="0"/>
              <a:t>第 </a:t>
            </a:r>
            <a:r>
              <a:rPr lang="en-US" altLang="ja-JP" smtClean="0"/>
              <a:t>4 </a:t>
            </a:r>
            <a:r>
              <a:rPr lang="ja-JP" altLang="en-US" smtClean="0"/>
              <a:t>レベル</a:t>
            </a:r>
          </a:p>
          <a:p>
            <a:pPr lvl="4"/>
            <a:r>
              <a:rPr lang="ja-JP" altLang="en-US" smtClean="0"/>
              <a:t>第 </a:t>
            </a:r>
            <a:r>
              <a:rPr lang="en-US" altLang="ja-JP" smtClean="0"/>
              <a:t>5 </a:t>
            </a:r>
            <a:r>
              <a:rPr lang="ja-JP" altLang="en-US" smtClean="0"/>
              <a:t>レベル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534988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F884F0B2-B493-4BF7-8ECE-6909FFB28D80}" type="datetimeFigureOut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7/29/2014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2574925" y="10109200"/>
            <a:ext cx="26257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defTabSz="1019007" fontAlgn="auto">
              <a:spcBef>
                <a:spcPts val="0"/>
              </a:spcBef>
              <a:spcAft>
                <a:spcPts val="0"/>
              </a:spcAft>
              <a:defRPr sz="1020" dirty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491163" y="10109200"/>
            <a:ext cx="1749425" cy="5810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defTabSz="1019007" fontAlgn="auto">
              <a:spcBef>
                <a:spcPts val="0"/>
              </a:spcBef>
              <a:spcAft>
                <a:spcPts val="0"/>
              </a:spcAft>
              <a:defRPr sz="102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74A00B5-3BCE-4728-91D6-CDCA4B0AE929}" type="slidenum">
              <a:rPr lang="en-US">
                <a:solidFill>
                  <a:prstClr val="black">
                    <a:tint val="75000"/>
                  </a:prstClr>
                </a:solidFill>
              </a:rPr>
              <a:pPr>
                <a:defRPr/>
              </a:pPr>
              <a:t>‹#›</a:t>
            </a:fld>
            <a:endParaRPr lang="en-US" dirty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4653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7" r:id="rId1"/>
    <p:sldLayoutId id="2147483678" r:id="rId2"/>
    <p:sldLayoutId id="2147483679" r:id="rId3"/>
    <p:sldLayoutId id="2147483680" r:id="rId4"/>
    <p:sldLayoutId id="2147483681" r:id="rId5"/>
    <p:sldLayoutId id="2147483682" r:id="rId6"/>
    <p:sldLayoutId id="2147483683" r:id="rId7"/>
    <p:sldLayoutId id="2147483684" r:id="rId8"/>
    <p:sldLayoutId id="2147483685" r:id="rId9"/>
    <p:sldLayoutId id="2147483686" r:id="rId10"/>
    <p:sldLayoutId id="2147483687" r:id="rId11"/>
    <p:sldLayoutId id="2147483688" r:id="rId12"/>
  </p:sldLayoutIdLst>
  <p:txStyles>
    <p:titleStyle>
      <a:lvl1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 kern="1200">
          <a:solidFill>
            <a:schemeClr val="tx1"/>
          </a:solidFill>
          <a:latin typeface="+mj-lt"/>
          <a:ea typeface="+mj-ea"/>
          <a:cs typeface="+mj-cs"/>
        </a:defRPr>
      </a:lvl1pPr>
      <a:lvl2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2pPr>
      <a:lvl3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3pPr>
      <a:lvl4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4pPr>
      <a:lvl5pPr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5pPr>
      <a:lvl6pPr marL="4572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6pPr>
      <a:lvl7pPr marL="9144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7pPr>
      <a:lvl8pPr marL="13716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8pPr>
      <a:lvl9pPr marL="1828800" algn="l" defTabSz="776288" rtl="0" fontAlgn="base">
        <a:lnSpc>
          <a:spcPct val="90000"/>
        </a:lnSpc>
        <a:spcBef>
          <a:spcPct val="0"/>
        </a:spcBef>
        <a:spcAft>
          <a:spcPct val="0"/>
        </a:spcAft>
        <a:defRPr kumimoji="1" sz="3700">
          <a:solidFill>
            <a:schemeClr val="tx1"/>
          </a:solidFill>
          <a:latin typeface="Calibri Light"/>
          <a:ea typeface="ＭＳ Ｐゴシック" pitchFamily="50" charset="-128"/>
        </a:defRPr>
      </a:lvl9pPr>
    </p:titleStyle>
    <p:bodyStyle>
      <a:lvl1pPr marL="193675" indent="-193675" algn="l" defTabSz="776288" rtl="0" fontAlgn="base">
        <a:lnSpc>
          <a:spcPct val="90000"/>
        </a:lnSpc>
        <a:spcBef>
          <a:spcPts val="850"/>
        </a:spcBef>
        <a:spcAft>
          <a:spcPct val="0"/>
        </a:spcAft>
        <a:buFont typeface="Arial" pitchFamily="34" charset="0"/>
        <a:buChar char="•"/>
        <a:defRPr kumimoji="1" sz="2300" kern="1200">
          <a:solidFill>
            <a:schemeClr val="tx1"/>
          </a:solidFill>
          <a:latin typeface="+mn-lt"/>
          <a:ea typeface="+mn-ea"/>
          <a:cs typeface="+mn-cs"/>
        </a:defRPr>
      </a:lvl1pPr>
      <a:lvl2pPr marL="582613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971550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700" kern="1200">
          <a:solidFill>
            <a:schemeClr val="tx1"/>
          </a:solidFill>
          <a:latin typeface="+mn-lt"/>
          <a:ea typeface="+mn-ea"/>
          <a:cs typeface="+mn-cs"/>
        </a:defRPr>
      </a:lvl3pPr>
      <a:lvl4pPr marL="136048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4pPr>
      <a:lvl5pPr marL="1747838" indent="-193675" algn="l" defTabSz="776288" rtl="0" fontAlgn="base">
        <a:lnSpc>
          <a:spcPct val="90000"/>
        </a:lnSpc>
        <a:spcBef>
          <a:spcPts val="425"/>
        </a:spcBef>
        <a:spcAft>
          <a:spcPct val="0"/>
        </a:spcAft>
        <a:buFont typeface="Arial" pitchFamily="34" charset="0"/>
        <a:buChar char="•"/>
        <a:defRPr kumimoji="1" sz="1500" kern="1200">
          <a:solidFill>
            <a:schemeClr val="tx1"/>
          </a:solidFill>
          <a:latin typeface="+mn-lt"/>
          <a:ea typeface="+mn-ea"/>
          <a:cs typeface="+mn-cs"/>
        </a:defRPr>
      </a:lvl5pPr>
      <a:lvl6pPr marL="2138164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526922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915679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304436" indent="-194379" algn="l" defTabSz="777514" rtl="0" eaLnBrk="1" latinLnBrk="0" hangingPunct="1">
        <a:lnSpc>
          <a:spcPct val="90000"/>
        </a:lnSpc>
        <a:spcBef>
          <a:spcPts val="425"/>
        </a:spcBef>
        <a:buFont typeface="Arial" panose="020B0604020202020204" pitchFamily="34" charset="0"/>
        <a:buChar char="•"/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1pPr>
      <a:lvl2pPr marL="3887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2pPr>
      <a:lvl3pPr marL="777514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3pPr>
      <a:lvl4pPr marL="1166271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4pPr>
      <a:lvl5pPr marL="1555029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5pPr>
      <a:lvl6pPr marL="1943786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6pPr>
      <a:lvl7pPr marL="2332543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7pPr>
      <a:lvl8pPr marL="2721300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8pPr>
      <a:lvl9pPr marL="3110057" algn="l" defTabSz="777514" rtl="0" eaLnBrk="1" latinLnBrk="0" hangingPunct="1">
        <a:defRPr kumimoji="1" sz="1531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1">
            <a:lumMod val="20000"/>
            <a:lumOff val="8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正方形/長方形 1"/>
          <p:cNvSpPr/>
          <p:nvPr/>
        </p:nvSpPr>
        <p:spPr>
          <a:xfrm>
            <a:off x="0" y="0"/>
            <a:ext cx="7775575" cy="10907713"/>
          </a:xfrm>
          <a:prstGeom prst="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3" name="正方形/長方形 2"/>
          <p:cNvSpPr/>
          <p:nvPr/>
        </p:nvSpPr>
        <p:spPr>
          <a:xfrm>
            <a:off x="107950" y="107950"/>
            <a:ext cx="7559675" cy="10691813"/>
          </a:xfrm>
          <a:prstGeom prst="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179388" y="179388"/>
            <a:ext cx="7416800" cy="10548937"/>
          </a:xfrm>
          <a:prstGeom prst="rect">
            <a:avLst/>
          </a:prstGeom>
          <a:noFill/>
          <a:ln w="38100">
            <a:solidFill>
              <a:srgbClr val="0070C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ja-JP" altLang="en-US">
              <a:solidFill>
                <a:prstClr val="white"/>
              </a:solidFill>
            </a:endParaRPr>
          </a:p>
        </p:txBody>
      </p:sp>
      <p:cxnSp>
        <p:nvCxnSpPr>
          <p:cNvPr id="8" name="直線矢印コネクタ 7"/>
          <p:cNvCxnSpPr/>
          <p:nvPr/>
        </p:nvCxnSpPr>
        <p:spPr>
          <a:xfrm flipV="1">
            <a:off x="125413" y="7237413"/>
            <a:ext cx="7542212" cy="22225"/>
          </a:xfrm>
          <a:prstGeom prst="straightConnector1">
            <a:avLst/>
          </a:prstGeom>
          <a:ln w="38100">
            <a:solidFill>
              <a:srgbClr val="FF000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線矢印コネクタ 12"/>
          <p:cNvCxnSpPr/>
          <p:nvPr/>
        </p:nvCxnSpPr>
        <p:spPr>
          <a:xfrm flipV="1">
            <a:off x="193675" y="10188575"/>
            <a:ext cx="7345363" cy="33338"/>
          </a:xfrm>
          <a:prstGeom prst="straightConnector1">
            <a:avLst/>
          </a:prstGeom>
          <a:ln w="38100">
            <a:solidFill>
              <a:srgbClr val="0070C0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線矢印コネクタ 13"/>
          <p:cNvCxnSpPr/>
          <p:nvPr/>
        </p:nvCxnSpPr>
        <p:spPr>
          <a:xfrm>
            <a:off x="-22225" y="4989513"/>
            <a:ext cx="7777163" cy="0"/>
          </a:xfrm>
          <a:prstGeom prst="straightConnector1">
            <a:avLst/>
          </a:prstGeom>
          <a:ln w="38100">
            <a:solidFill>
              <a:schemeClr val="tx1"/>
            </a:solidFill>
            <a:headEnd type="arrow"/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PubRRectCallout"/>
          <p:cNvSpPr>
            <a:spLocks noEditPoints="1" noChangeArrowheads="1"/>
          </p:cNvSpPr>
          <p:nvPr/>
        </p:nvSpPr>
        <p:spPr bwMode="auto">
          <a:xfrm>
            <a:off x="1895475" y="2957513"/>
            <a:ext cx="3983038" cy="1903412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chemeClr val="tx1"/>
            </a:solidFill>
            <a:miter lim="800000"/>
            <a:headEnd/>
            <a:tailEnd/>
          </a:ln>
          <a:effectLst>
            <a:outerShdw dist="107763" dir="2700000" algn="ctr" rotWithShape="0">
              <a:srgbClr val="80808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POINT1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テンプレートのサイズは黒の枠</a:t>
            </a:r>
            <a:endParaRPr lang="en-US" altLang="ja-JP" sz="1800" b="1" smtClean="0">
              <a:solidFill>
                <a:prstClr val="black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(303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×216</a:t>
            </a: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prstClr val="black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3" name="PubRRectCallout"/>
          <p:cNvSpPr>
            <a:spLocks noEditPoints="1" noChangeArrowheads="1"/>
          </p:cNvSpPr>
          <p:nvPr/>
        </p:nvSpPr>
        <p:spPr bwMode="auto">
          <a:xfrm>
            <a:off x="1895475" y="5210175"/>
            <a:ext cx="3983038" cy="1901825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FF0000"/>
            </a:solidFill>
            <a:miter lim="800000"/>
            <a:headEnd/>
            <a:tailEnd/>
          </a:ln>
          <a:effectLst>
            <a:outerShdw dist="107763" dir="2700000" algn="ctr" rotWithShape="0">
              <a:srgbClr val="FF000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POINT2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FF000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印刷物の仕上がりサイズは赤の枠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㎜）で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FF0000"/>
                </a:solidFill>
                <a:latin typeface="HG丸ｺﾞｼｯｸM-PRO" pitchFamily="50" charset="-128"/>
                <a:ea typeface="HG丸ｺﾞｼｯｸM-PRO" pitchFamily="50" charset="-128"/>
              </a:rPr>
              <a:t>作成しています。</a:t>
            </a:r>
          </a:p>
        </p:txBody>
      </p:sp>
      <p:sp>
        <p:nvSpPr>
          <p:cNvPr id="24" name="PubRRectCallout"/>
          <p:cNvSpPr>
            <a:spLocks noEditPoints="1" noChangeArrowheads="1"/>
          </p:cNvSpPr>
          <p:nvPr/>
        </p:nvSpPr>
        <p:spPr bwMode="auto">
          <a:xfrm>
            <a:off x="1895475" y="7597775"/>
            <a:ext cx="3983038" cy="2392363"/>
          </a:xfrm>
          <a:custGeom>
            <a:avLst/>
            <a:gdLst>
              <a:gd name="G0" fmla="+- 0 0 0"/>
              <a:gd name="G1" fmla="+- 8607 0 0"/>
              <a:gd name="T0" fmla="*/ 10800 w 21600"/>
              <a:gd name="T1" fmla="*/ 0 h 21600"/>
              <a:gd name="T2" fmla="*/ 0 w 21600"/>
              <a:gd name="T3" fmla="*/ 8638 h 21600"/>
              <a:gd name="T4" fmla="*/ 8607 w 21600"/>
              <a:gd name="T5" fmla="*/ 21600 h 21600"/>
              <a:gd name="T6" fmla="*/ 10800 w 21600"/>
              <a:gd name="T7" fmla="*/ 17277 h 21600"/>
              <a:gd name="T8" fmla="*/ 21600 w 21600"/>
              <a:gd name="T9" fmla="*/ 8638 h 21600"/>
              <a:gd name="T10" fmla="*/ 17694720 60000 65536"/>
              <a:gd name="T11" fmla="*/ 11796480 60000 65536"/>
              <a:gd name="T12" fmla="*/ 5898240 60000 65536"/>
              <a:gd name="T13" fmla="*/ 5898240 60000 65536"/>
              <a:gd name="T14" fmla="*/ 0 60000 65536"/>
              <a:gd name="T15" fmla="*/ 145 w 21600"/>
              <a:gd name="T16" fmla="*/ 145 h 21600"/>
              <a:gd name="T17" fmla="*/ 21409 w 21600"/>
              <a:gd name="T18" fmla="*/ 17106 h 21600"/>
            </a:gdLst>
            <a:ahLst/>
            <a:cxnLst>
              <a:cxn ang="T10">
                <a:pos x="T0" y="T1"/>
              </a:cxn>
              <a:cxn ang="T11">
                <a:pos x="T2" y="T3"/>
              </a:cxn>
              <a:cxn ang="T12">
                <a:pos x="T4" y="T5"/>
              </a:cxn>
              <a:cxn ang="T13">
                <a:pos x="T6" y="T7"/>
              </a:cxn>
              <a:cxn ang="T14">
                <a:pos x="T8" y="T9"/>
              </a:cxn>
            </a:cxnLst>
            <a:rect l="T15" t="T16" r="T17" b="T18"/>
            <a:pathLst>
              <a:path w="21600" h="21600">
                <a:moveTo>
                  <a:pt x="532" y="0"/>
                </a:moveTo>
                <a:cubicBezTo>
                  <a:pt x="238" y="0"/>
                  <a:pt x="0" y="238"/>
                  <a:pt x="0" y="532"/>
                </a:cubicBezTo>
                <a:lnTo>
                  <a:pt x="0" y="16745"/>
                </a:lnTo>
                <a:cubicBezTo>
                  <a:pt x="0" y="17039"/>
                  <a:pt x="238" y="17277"/>
                  <a:pt x="532" y="17277"/>
                </a:cubicBezTo>
                <a:lnTo>
                  <a:pt x="2623" y="17277"/>
                </a:lnTo>
                <a:lnTo>
                  <a:pt x="8607" y="21600"/>
                </a:lnTo>
                <a:lnTo>
                  <a:pt x="6515" y="17277"/>
                </a:lnTo>
                <a:lnTo>
                  <a:pt x="21016" y="17277"/>
                </a:lnTo>
                <a:cubicBezTo>
                  <a:pt x="21339" y="17277"/>
                  <a:pt x="21600" y="17039"/>
                  <a:pt x="21600" y="16745"/>
                </a:cubicBezTo>
                <a:lnTo>
                  <a:pt x="21600" y="532"/>
                </a:lnTo>
                <a:cubicBezTo>
                  <a:pt x="21600" y="238"/>
                  <a:pt x="21339" y="0"/>
                  <a:pt x="21016" y="0"/>
                </a:cubicBezTo>
                <a:close/>
              </a:path>
            </a:pathLst>
          </a:custGeom>
          <a:solidFill>
            <a:schemeClr val="bg1"/>
          </a:solidFill>
          <a:ln w="25400">
            <a:solidFill>
              <a:srgbClr val="0070C0"/>
            </a:solidFill>
            <a:miter lim="800000"/>
            <a:headEnd/>
            <a:tailEnd/>
          </a:ln>
          <a:effectLst>
            <a:outerShdw dist="107763" dir="2700000" algn="ctr" rotWithShape="0">
              <a:srgbClr val="0070C0"/>
            </a:outerShdw>
          </a:effectLst>
        </p:spPr>
        <p:txBody>
          <a:bodyPr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en-US" altLang="ja-JP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POINT</a:t>
            </a:r>
            <a:r>
              <a:rPr lang="ja-JP" altLang="en-US" sz="20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３</a:t>
            </a:r>
            <a:endParaRPr lang="en-US" altLang="ja-JP" sz="20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endParaRPr lang="en-US" altLang="ja-JP" sz="14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文字・イラスト・写真の絵柄等、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仕上がりで切れてはいけない部分は</a:t>
            </a:r>
            <a:endParaRPr lang="en-US" altLang="ja-JP" sz="1800" b="1" smtClean="0">
              <a:solidFill>
                <a:srgbClr val="0070C0"/>
              </a:solidFill>
              <a:latin typeface="HG丸ｺﾞｼｯｸM-PRO" pitchFamily="50" charset="-128"/>
              <a:ea typeface="HG丸ｺﾞｼｯｸM-PRO" pitchFamily="50" charset="-128"/>
            </a:endParaRP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青の枠（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293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×206</a:t>
            </a:r>
            <a:r>
              <a:rPr lang="ja-JP" altLang="en-US" sz="1800" b="1" smtClean="0">
                <a:solidFill>
                  <a:srgbClr val="0070C0"/>
                </a:solidFill>
                <a:latin typeface="HG丸ｺﾞｼｯｸM-PRO" pitchFamily="50" charset="-128"/>
                <a:ea typeface="HG丸ｺﾞｼｯｸM-PRO" pitchFamily="50" charset="-128"/>
              </a:rPr>
              <a:t>㎜）の中に収めてください。</a:t>
            </a:r>
          </a:p>
        </p:txBody>
      </p:sp>
      <p:sp>
        <p:nvSpPr>
          <p:cNvPr id="5" name="正方形/長方形 4"/>
          <p:cNvSpPr/>
          <p:nvPr/>
        </p:nvSpPr>
        <p:spPr>
          <a:xfrm>
            <a:off x="857250" y="1004888"/>
            <a:ext cx="6096000" cy="1173162"/>
          </a:xfrm>
          <a:prstGeom prst="rect">
            <a:avLst/>
          </a:prstGeom>
          <a:solidFill>
            <a:schemeClr val="bg1"/>
          </a:solidFill>
          <a:ln w="38100">
            <a:solidFill>
              <a:schemeClr val="accent5">
                <a:lumMod val="75000"/>
              </a:schemeClr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このテンプレートは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A4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サイズ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(297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</a:t>
            </a:r>
            <a:r>
              <a:rPr lang="en-US" altLang="ja-JP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×210</a:t>
            </a: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㎜）の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印刷物を作る為のテンプレートです。</a:t>
            </a:r>
          </a:p>
          <a:p>
            <a:pPr defTabSz="1017588" fontAlgn="base">
              <a:spcBef>
                <a:spcPct val="0"/>
              </a:spcBef>
              <a:spcAft>
                <a:spcPct val="0"/>
              </a:spcAft>
            </a:pPr>
            <a:r>
              <a:rPr lang="ja-JP" altLang="en-US" sz="1800" b="1" smtClean="0">
                <a:solidFill>
                  <a:srgbClr val="404040"/>
                </a:solidFill>
                <a:latin typeface="HG丸ｺﾞｼｯｸM-PRO" pitchFamily="50" charset="-128"/>
                <a:ea typeface="HG丸ｺﾞｼｯｸM-PRO" pitchFamily="50" charset="-128"/>
              </a:rPr>
              <a:t>ご利用にあたっては「ご利用ガイド」をお読みください。</a:t>
            </a:r>
          </a:p>
        </p:txBody>
      </p:sp>
    </p:spTree>
    <p:extLst>
      <p:ext uri="{BB962C8B-B14F-4D97-AF65-F5344CB8AC3E}">
        <p14:creationId xmlns:p14="http://schemas.microsoft.com/office/powerpoint/2010/main" val="185625932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図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1" y="0"/>
            <a:ext cx="7775575" cy="10907713"/>
          </a:xfrm>
          <a:prstGeom prst="rect">
            <a:avLst/>
          </a:prstGeom>
        </p:spPr>
      </p:pic>
      <p:sp>
        <p:nvSpPr>
          <p:cNvPr id="3" name="正方形/長方形 2"/>
          <p:cNvSpPr/>
          <p:nvPr/>
        </p:nvSpPr>
        <p:spPr>
          <a:xfrm>
            <a:off x="965180" y="5593595"/>
            <a:ext cx="5845214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en-US" altLang="ja-JP" sz="3600" b="1" dirty="0" smtClean="0">
                <a:solidFill>
                  <a:srgbClr val="C00000"/>
                </a:solidFill>
                <a:latin typeface="HGP明朝B" panose="02020800000000000000" pitchFamily="18" charset="-128"/>
                <a:ea typeface="HGP明朝B" panose="02020800000000000000" pitchFamily="18" charset="-128"/>
                <a:cs typeface="Arial" panose="020B0604020202020204" pitchFamily="34" charset="0"/>
              </a:rPr>
              <a:t>2014.10.04.sat-10.31.fri</a:t>
            </a:r>
            <a:endParaRPr lang="ja-JP" altLang="en-US" sz="3600" dirty="0">
              <a:solidFill>
                <a:srgbClr val="C00000"/>
              </a:solidFill>
              <a:latin typeface="HGP明朝B" panose="02020800000000000000" pitchFamily="18" charset="-128"/>
              <a:ea typeface="HGP明朝B" panose="020208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4" name="正方形/長方形 3"/>
          <p:cNvSpPr/>
          <p:nvPr/>
        </p:nvSpPr>
        <p:spPr>
          <a:xfrm>
            <a:off x="2203010" y="9304932"/>
            <a:ext cx="3393511" cy="73353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2500"/>
              </a:lnSpc>
            </a:pPr>
            <a:r>
              <a:rPr lang="en-US" altLang="ja-JP" sz="2600" dirty="0" smtClean="0">
                <a:solidFill>
                  <a:srgbClr val="C00000"/>
                </a:solidFill>
                <a:latin typeface="HGP明朝B" panose="02020800000000000000" pitchFamily="18" charset="-128"/>
                <a:ea typeface="HGP明朝B" panose="02020800000000000000" pitchFamily="18" charset="-128"/>
                <a:cs typeface="Arial" panose="020B0604020202020204" pitchFamily="34" charset="0"/>
              </a:rPr>
              <a:t>TEL : 03-1234-1111</a:t>
            </a:r>
          </a:p>
          <a:p>
            <a:pPr algn="ctr">
              <a:lnSpc>
                <a:spcPts val="2500"/>
              </a:lnSpc>
            </a:pPr>
            <a:r>
              <a:rPr lang="zh-TW" altLang="en-US" sz="2000" dirty="0" smtClean="0">
                <a:solidFill>
                  <a:srgbClr val="C00000"/>
                </a:solidFill>
                <a:latin typeface="HGP明朝B" panose="02020800000000000000" pitchFamily="18" charset="-128"/>
                <a:ea typeface="HGP明朝B" panose="02020800000000000000" pitchFamily="18" charset="-128"/>
                <a:cs typeface="Arial" panose="020B0604020202020204" pitchFamily="34" charset="0"/>
              </a:rPr>
              <a:t>東京都江東区豊洲 </a:t>
            </a:r>
            <a:r>
              <a:rPr lang="en-US" altLang="zh-TW" sz="2000" dirty="0" smtClean="0">
                <a:solidFill>
                  <a:srgbClr val="C00000"/>
                </a:solidFill>
                <a:latin typeface="HGP明朝B" panose="02020800000000000000" pitchFamily="18" charset="-128"/>
                <a:ea typeface="HGP明朝B" panose="02020800000000000000" pitchFamily="18" charset="-128"/>
                <a:cs typeface="Arial" panose="020B0604020202020204" pitchFamily="34" charset="0"/>
              </a:rPr>
              <a:t>3-2-3</a:t>
            </a:r>
            <a:endParaRPr lang="ja-JP" altLang="en-US" sz="2000" dirty="0">
              <a:solidFill>
                <a:srgbClr val="C00000"/>
              </a:solidFill>
              <a:latin typeface="HGP明朝B" panose="02020800000000000000" pitchFamily="18" charset="-128"/>
              <a:ea typeface="HGP明朝B" panose="02020800000000000000" pitchFamily="18" charset="-128"/>
              <a:cs typeface="Arial" panose="020B0604020202020204" pitchFamily="34" charset="0"/>
            </a:endParaRPr>
          </a:p>
        </p:txBody>
      </p:sp>
      <p:sp>
        <p:nvSpPr>
          <p:cNvPr id="5" name="正方形/長方形 4"/>
          <p:cNvSpPr/>
          <p:nvPr/>
        </p:nvSpPr>
        <p:spPr>
          <a:xfrm>
            <a:off x="1674728" y="8408727"/>
            <a:ext cx="4450076" cy="60529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lnSpc>
                <a:spcPts val="4000"/>
              </a:lnSpc>
            </a:pPr>
            <a:r>
              <a:rPr lang="en-US" altLang="ja-JP" sz="3600" b="1" dirty="0" smtClean="0">
                <a:solidFill>
                  <a:srgbClr val="C00000"/>
                </a:solidFill>
                <a:latin typeface="HGP明朝B" panose="02020800000000000000" pitchFamily="18" charset="-128"/>
                <a:ea typeface="HGP明朝B" panose="02020800000000000000" pitchFamily="18" charset="-128"/>
                <a:cs typeface="Arial" panose="020B0604020202020204" pitchFamily="34" charset="0"/>
              </a:rPr>
              <a:t>BOUTIQUE ASKUL</a:t>
            </a:r>
            <a:endParaRPr lang="en-US" altLang="ja-JP" sz="3600" b="1" dirty="0">
              <a:solidFill>
                <a:srgbClr val="C00000"/>
              </a:solidFill>
              <a:latin typeface="HGP明朝B" panose="02020800000000000000" pitchFamily="18" charset="-128"/>
              <a:ea typeface="HGP明朝B" panose="02020800000000000000" pitchFamily="18" charset="-128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16828816"/>
      </p:ext>
    </p:extLst>
  </p:cSld>
  <p:clrMapOvr>
    <a:masterClrMapping/>
  </p:clrMapOvr>
</p:sld>
</file>

<file path=ppt/theme/theme1.xml><?xml version="1.0" encoding="utf-8"?>
<a:theme xmlns:a="http://schemas.openxmlformats.org/drawingml/2006/main" name="1_ガイド入りテンプレートサンプル20130531三木さん">
  <a:themeElements>
    <a:clrScheme name="Office テーマ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テーマ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テーマ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5.potx" id="{3F8E5C06-014F-4A13-A3C7-E133BECAFD1E}" vid="{BD152B00-4CFD-4022-8208-530F7579D794}"/>
    </a:ext>
  </a:extLst>
</a:theme>
</file>

<file path=ppt/theme/theme2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51</Template>
  <TotalTime>0</TotalTime>
  <Words>118</Words>
  <Application>Microsoft Office PowerPoint</Application>
  <PresentationFormat>ユーザー設定</PresentationFormat>
  <Paragraphs>21</Paragraphs>
  <Slides>2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2</vt:i4>
      </vt:variant>
    </vt:vector>
  </HeadingPairs>
  <TitlesOfParts>
    <vt:vector size="3" baseType="lpstr">
      <vt:lpstr>1_ガイド入りテンプレートサンプル20130531三木さん</vt:lpstr>
      <vt:lpstr>PowerPoint プレゼンテーション</vt:lpstr>
      <vt:lpstr>PowerPoint プレゼンテーション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lastModifiedBy/>
  <cp:revision>1</cp:revision>
  <dcterms:created xsi:type="dcterms:W3CDTF">2014-07-29T11:47:58Z</dcterms:created>
  <dcterms:modified xsi:type="dcterms:W3CDTF">2014-07-29T11:48:04Z</dcterms:modified>
</cp:coreProperties>
</file>