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74"/>
    <a:srgbClr val="000099"/>
    <a:srgbClr val="0F273D"/>
    <a:srgbClr val="274B29"/>
    <a:srgbClr val="39482A"/>
    <a:srgbClr val="9D7B4C"/>
    <a:srgbClr val="E4064B"/>
    <a:srgbClr val="FF0066"/>
    <a:srgbClr val="EFFD69"/>
    <a:srgbClr val="EAE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632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" y="0"/>
            <a:ext cx="7775161" cy="1090769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857544" y="6631945"/>
            <a:ext cx="2492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FF5050"/>
                </a:solidFill>
                <a:latin typeface="小塚明朝 Pro B" pitchFamily="18" charset="-128"/>
                <a:ea typeface="小塚明朝 Pro B" pitchFamily="18" charset="-128"/>
              </a:rPr>
              <a:t>ひなまつり苺ケーキ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850141" y="7128000"/>
            <a:ext cx="2680475" cy="79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dirty="0">
                <a:latin typeface="小塚明朝 Pro B" pitchFamily="18" charset="-128"/>
                <a:ea typeface="小塚明朝 Pro B" pitchFamily="18" charset="-128"/>
              </a:rPr>
              <a:t>＊＊＊＊＊＊＊＊＊＊＊＊</a:t>
            </a:r>
            <a:r>
              <a:rPr lang="ja-JP" altLang="en-US" sz="1050" dirty="0" smtClean="0">
                <a:latin typeface="小塚明朝 Pro B" pitchFamily="18" charset="-128"/>
                <a:ea typeface="小塚明朝 Pro B" pitchFamily="18" charset="-128"/>
              </a:rPr>
              <a:t>＊＊</a:t>
            </a:r>
            <a:r>
              <a:rPr lang="ja-JP" altLang="en-US" sz="1050" dirty="0">
                <a:latin typeface="小塚明朝 Pro B" pitchFamily="18" charset="-128"/>
                <a:ea typeface="小塚明朝 Pro B" pitchFamily="18" charset="-128"/>
              </a:rPr>
              <a:t>＊</a:t>
            </a:r>
            <a:r>
              <a:rPr lang="ja-JP" altLang="en-US" sz="1050" dirty="0" smtClean="0">
                <a:latin typeface="小塚明朝 Pro B" pitchFamily="18" charset="-128"/>
                <a:ea typeface="小塚明朝 Pro B" pitchFamily="18" charset="-128"/>
              </a:rPr>
              <a:t>＊＊</a:t>
            </a:r>
            <a:endParaRPr lang="en-US" altLang="ja-JP" sz="1050" dirty="0" smtClean="0">
              <a:latin typeface="小塚明朝 Pro B" pitchFamily="18" charset="-128"/>
              <a:ea typeface="小塚明朝 Pro B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dirty="0" smtClean="0">
                <a:latin typeface="小塚明朝 Pro B" pitchFamily="18" charset="-128"/>
                <a:ea typeface="小塚明朝 Pro B" pitchFamily="18" charset="-128"/>
              </a:rPr>
              <a:t>＊</a:t>
            </a:r>
            <a:r>
              <a:rPr lang="ja-JP" altLang="en-US" sz="1050" dirty="0">
                <a:latin typeface="小塚明朝 Pro B" pitchFamily="18" charset="-128"/>
                <a:ea typeface="小塚明朝 Pro B" pitchFamily="18" charset="-128"/>
              </a:rPr>
              <a:t>＊＊＊＊＊＊＊＊</a:t>
            </a:r>
            <a:r>
              <a:rPr lang="ja-JP" altLang="en-US" sz="1050" dirty="0" smtClean="0">
                <a:latin typeface="小塚明朝 Pro B" pitchFamily="18" charset="-128"/>
                <a:ea typeface="小塚明朝 Pro B" pitchFamily="18" charset="-128"/>
              </a:rPr>
              <a:t>＊＊な</a:t>
            </a:r>
            <a:r>
              <a:rPr lang="ja-JP" altLang="en-US" sz="1050" dirty="0">
                <a:latin typeface="小塚明朝 Pro B" pitchFamily="18" charset="-128"/>
                <a:ea typeface="小塚明朝 Pro B" pitchFamily="18" charset="-128"/>
              </a:rPr>
              <a:t>ケーキです。</a:t>
            </a:r>
            <a:endParaRPr lang="en-US" altLang="ja-JP" sz="1050" dirty="0">
              <a:latin typeface="小塚明朝 Pro B" pitchFamily="18" charset="-128"/>
              <a:ea typeface="小塚明朝 Pro B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dirty="0">
                <a:latin typeface="小塚明朝 Pro B" pitchFamily="18" charset="-128"/>
                <a:ea typeface="小塚明朝 Pro B" pitchFamily="18" charset="-128"/>
              </a:rPr>
              <a:t>サイズは以下からお選びいただけます。</a:t>
            </a:r>
            <a:endParaRPr lang="en-US" altLang="ja-JP" sz="1050" dirty="0">
              <a:latin typeface="小塚明朝 Pro B" pitchFamily="18" charset="-128"/>
              <a:ea typeface="小塚明朝 Pro B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42737" y="7911466"/>
            <a:ext cx="2507797" cy="623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400"/>
              </a:spcAft>
            </a:pP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●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4</a:t>
            </a: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号：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2300</a:t>
            </a:r>
            <a:r>
              <a:rPr lang="ja-JP" altLang="en-US" sz="1100" dirty="0" smtClean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円　　●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5</a:t>
            </a: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号：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3000</a:t>
            </a: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円</a:t>
            </a:r>
            <a:endParaRPr lang="en-US" altLang="ja-JP" sz="1100" dirty="0">
              <a:solidFill>
                <a:srgbClr val="FF5050"/>
              </a:solidFill>
              <a:latin typeface="小塚明朝 Pr6N H" pitchFamily="18" charset="-128"/>
              <a:ea typeface="小塚明朝 Pr6N H" pitchFamily="18" charset="-128"/>
            </a:endParaRPr>
          </a:p>
          <a:p>
            <a:pPr algn="ctr">
              <a:lnSpc>
                <a:spcPct val="150000"/>
              </a:lnSpc>
              <a:spcAft>
                <a:spcPts val="400"/>
              </a:spcAft>
            </a:pP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●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6</a:t>
            </a: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号：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3700</a:t>
            </a:r>
            <a:r>
              <a:rPr lang="ja-JP" altLang="en-US" sz="1100" dirty="0" smtClean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円　　●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7</a:t>
            </a: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号：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4200</a:t>
            </a: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円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447488" y="6478057"/>
            <a:ext cx="24929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 smtClean="0">
                <a:solidFill>
                  <a:srgbClr val="FF5050"/>
                </a:solidFill>
                <a:latin typeface="小塚明朝 Pro B" pitchFamily="18" charset="-128"/>
                <a:ea typeface="小塚明朝 Pro B" pitchFamily="18" charset="-128"/>
              </a:rPr>
              <a:t>ひなまつり</a:t>
            </a:r>
            <a:endParaRPr lang="en-US" altLang="ja-JP" sz="2000" dirty="0" smtClean="0">
              <a:solidFill>
                <a:srgbClr val="FF5050"/>
              </a:solidFill>
              <a:latin typeface="小塚明朝 Pro B" pitchFamily="18" charset="-128"/>
              <a:ea typeface="小塚明朝 Pro B" pitchFamily="18" charset="-128"/>
            </a:endParaRPr>
          </a:p>
          <a:p>
            <a:r>
              <a:rPr lang="ja-JP" altLang="en-US" sz="2000" dirty="0">
                <a:solidFill>
                  <a:srgbClr val="FF5050"/>
                </a:solidFill>
                <a:latin typeface="小塚明朝 Pro B" pitchFamily="18" charset="-128"/>
                <a:ea typeface="小塚明朝 Pro B" pitchFamily="18" charset="-128"/>
              </a:rPr>
              <a:t>チョコレート</a:t>
            </a:r>
            <a:r>
              <a:rPr lang="ja-JP" altLang="en-US" sz="2000" dirty="0" smtClean="0">
                <a:solidFill>
                  <a:srgbClr val="FF5050"/>
                </a:solidFill>
                <a:latin typeface="小塚明朝 Pro B" pitchFamily="18" charset="-128"/>
                <a:ea typeface="小塚明朝 Pro B" pitchFamily="18" charset="-128"/>
              </a:rPr>
              <a:t>ケーキ</a:t>
            </a:r>
            <a:endParaRPr lang="ja-JP" altLang="en-US" sz="2000" dirty="0">
              <a:solidFill>
                <a:srgbClr val="FF5050"/>
              </a:solidFill>
              <a:latin typeface="小塚明朝 Pro B" pitchFamily="18" charset="-128"/>
              <a:ea typeface="小塚明朝 Pro B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353746" y="7120480"/>
            <a:ext cx="2680475" cy="79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dirty="0">
                <a:latin typeface="小塚明朝 Pro B" pitchFamily="18" charset="-128"/>
                <a:ea typeface="小塚明朝 Pro B" pitchFamily="18" charset="-128"/>
              </a:rPr>
              <a:t>＊＊＊＊＊＊＊＊＊＊＊＊</a:t>
            </a:r>
            <a:r>
              <a:rPr lang="ja-JP" altLang="en-US" sz="1050" dirty="0" smtClean="0">
                <a:latin typeface="小塚明朝 Pro B" pitchFamily="18" charset="-128"/>
                <a:ea typeface="小塚明朝 Pro B" pitchFamily="18" charset="-128"/>
              </a:rPr>
              <a:t>＊＊</a:t>
            </a:r>
            <a:r>
              <a:rPr lang="ja-JP" altLang="en-US" sz="1050" dirty="0">
                <a:latin typeface="小塚明朝 Pro B" pitchFamily="18" charset="-128"/>
                <a:ea typeface="小塚明朝 Pro B" pitchFamily="18" charset="-128"/>
              </a:rPr>
              <a:t>＊</a:t>
            </a:r>
            <a:r>
              <a:rPr lang="ja-JP" altLang="en-US" sz="1050" dirty="0" smtClean="0">
                <a:latin typeface="小塚明朝 Pro B" pitchFamily="18" charset="-128"/>
                <a:ea typeface="小塚明朝 Pro B" pitchFamily="18" charset="-128"/>
              </a:rPr>
              <a:t>＊＊</a:t>
            </a:r>
            <a:endParaRPr lang="en-US" altLang="ja-JP" sz="1050" dirty="0" smtClean="0">
              <a:latin typeface="小塚明朝 Pro B" pitchFamily="18" charset="-128"/>
              <a:ea typeface="小塚明朝 Pro B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dirty="0" smtClean="0">
                <a:latin typeface="小塚明朝 Pro B" pitchFamily="18" charset="-128"/>
                <a:ea typeface="小塚明朝 Pro B" pitchFamily="18" charset="-128"/>
              </a:rPr>
              <a:t>＊</a:t>
            </a:r>
            <a:r>
              <a:rPr lang="ja-JP" altLang="en-US" sz="1050" dirty="0">
                <a:latin typeface="小塚明朝 Pro B" pitchFamily="18" charset="-128"/>
                <a:ea typeface="小塚明朝 Pro B" pitchFamily="18" charset="-128"/>
              </a:rPr>
              <a:t>＊＊＊＊＊＊＊＊</a:t>
            </a:r>
            <a:r>
              <a:rPr lang="ja-JP" altLang="en-US" sz="1050" dirty="0" smtClean="0">
                <a:latin typeface="小塚明朝 Pro B" pitchFamily="18" charset="-128"/>
                <a:ea typeface="小塚明朝 Pro B" pitchFamily="18" charset="-128"/>
              </a:rPr>
              <a:t>＊＊な</a:t>
            </a:r>
            <a:r>
              <a:rPr lang="ja-JP" altLang="en-US" sz="1050" dirty="0">
                <a:latin typeface="小塚明朝 Pro B" pitchFamily="18" charset="-128"/>
                <a:ea typeface="小塚明朝 Pro B" pitchFamily="18" charset="-128"/>
              </a:rPr>
              <a:t>ケーキです。</a:t>
            </a:r>
            <a:endParaRPr lang="en-US" altLang="ja-JP" sz="1050" dirty="0">
              <a:latin typeface="小塚明朝 Pro B" pitchFamily="18" charset="-128"/>
              <a:ea typeface="小塚明朝 Pro B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dirty="0">
                <a:latin typeface="小塚明朝 Pro B" pitchFamily="18" charset="-128"/>
                <a:ea typeface="小塚明朝 Pro B" pitchFamily="18" charset="-128"/>
              </a:rPr>
              <a:t>サイズは以下からお選びいただけます。</a:t>
            </a:r>
            <a:endParaRPr lang="en-US" altLang="ja-JP" sz="1050" dirty="0">
              <a:latin typeface="小塚明朝 Pro B" pitchFamily="18" charset="-128"/>
              <a:ea typeface="小塚明朝 Pro B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353746" y="7911466"/>
            <a:ext cx="2507797" cy="623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400"/>
              </a:spcAft>
            </a:pP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●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4</a:t>
            </a: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号：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2300</a:t>
            </a:r>
            <a:r>
              <a:rPr lang="ja-JP" altLang="en-US" sz="1100" dirty="0" smtClean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円　　●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5</a:t>
            </a: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号：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3000</a:t>
            </a: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円</a:t>
            </a:r>
            <a:endParaRPr lang="en-US" altLang="ja-JP" sz="1100" dirty="0">
              <a:solidFill>
                <a:srgbClr val="FF5050"/>
              </a:solidFill>
              <a:latin typeface="小塚明朝 Pr6N H" pitchFamily="18" charset="-128"/>
              <a:ea typeface="小塚明朝 Pr6N H" pitchFamily="18" charset="-128"/>
            </a:endParaRPr>
          </a:p>
          <a:p>
            <a:pPr algn="ctr">
              <a:lnSpc>
                <a:spcPct val="150000"/>
              </a:lnSpc>
              <a:spcAft>
                <a:spcPts val="400"/>
              </a:spcAft>
            </a:pP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●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6</a:t>
            </a: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号：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3700</a:t>
            </a:r>
            <a:r>
              <a:rPr lang="ja-JP" altLang="en-US" sz="1100" dirty="0" smtClean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円　　●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7</a:t>
            </a: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号：</a:t>
            </a:r>
            <a:r>
              <a:rPr lang="en-US" altLang="ja-JP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4200</a:t>
            </a:r>
            <a:r>
              <a:rPr lang="ja-JP" altLang="en-US" sz="1100" dirty="0">
                <a:solidFill>
                  <a:srgbClr val="FF5050"/>
                </a:solidFill>
                <a:latin typeface="小塚明朝 Pr6N H" pitchFamily="18" charset="-128"/>
                <a:ea typeface="小塚明朝 Pr6N H" pitchFamily="18" charset="-128"/>
              </a:rPr>
              <a:t>円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6570" y="9199175"/>
            <a:ext cx="32624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0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アスクル洋菓子店</a:t>
            </a:r>
            <a:endParaRPr kumimoji="1" lang="ja-JP" altLang="en-US" sz="3000" dirty="0">
              <a:solidFill>
                <a:schemeClr val="bg1"/>
              </a:solidFill>
              <a:latin typeface="小塚明朝 Pro B" pitchFamily="18" charset="-128"/>
              <a:ea typeface="小塚明朝 Pro B" pitchFamily="18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815012" y="9789771"/>
            <a:ext cx="16273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TEL: 03-</a:t>
            </a:r>
            <a:r>
              <a:rPr lang="en-US" altLang="ja-JP" sz="12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1234</a:t>
            </a:r>
            <a:r>
              <a:rPr lang="ja-JP" altLang="en-US" sz="12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-</a:t>
            </a:r>
            <a:r>
              <a:rPr lang="en-US" altLang="ja-JP" sz="12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1111</a:t>
            </a:r>
            <a:r>
              <a:rPr lang="ja-JP" altLang="en-US" sz="12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 </a:t>
            </a:r>
            <a:endParaRPr lang="en-US" altLang="ja-JP" sz="1200" dirty="0">
              <a:solidFill>
                <a:schemeClr val="bg1"/>
              </a:solidFill>
              <a:latin typeface="小塚明朝 Pro B" pitchFamily="18" charset="-128"/>
              <a:ea typeface="小塚明朝 Pro B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96977" y="10082159"/>
            <a:ext cx="27017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住所：東京都江東区豊洲3-2-3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04612" y="10382912"/>
            <a:ext cx="29462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営業時間：</a:t>
            </a:r>
            <a:r>
              <a:rPr lang="en-US" altLang="ja-JP" sz="12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17:00</a:t>
            </a:r>
            <a:r>
              <a:rPr lang="ja-JP" altLang="en-US" sz="12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～</a:t>
            </a:r>
            <a:r>
              <a:rPr lang="en-US" altLang="ja-JP" sz="12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23:00(</a:t>
            </a:r>
            <a:r>
              <a:rPr lang="ja-JP" altLang="en-US" sz="12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年中無休</a:t>
            </a:r>
            <a:r>
              <a:rPr lang="en-US" altLang="ja-JP" sz="12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)</a:t>
            </a:r>
            <a:endParaRPr lang="ja-JP" altLang="en-US" sz="1200" dirty="0">
              <a:solidFill>
                <a:schemeClr val="bg1"/>
              </a:solidFill>
              <a:latin typeface="小塚明朝 Pro B" pitchFamily="18" charset="-128"/>
              <a:ea typeface="小塚明朝 Pro B" pitchFamily="18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866728" y="9783894"/>
            <a:ext cx="413355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2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ご予約について</a:t>
            </a:r>
            <a:endParaRPr lang="en-US" altLang="ja-JP" sz="1200" dirty="0" smtClean="0">
              <a:solidFill>
                <a:schemeClr val="bg1"/>
              </a:solidFill>
              <a:latin typeface="小塚明朝 Pro B" pitchFamily="18" charset="-128"/>
              <a:ea typeface="小塚明朝 Pro B" pitchFamily="18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2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・お渡しの</a:t>
            </a:r>
            <a:r>
              <a:rPr lang="en-US" altLang="ja-JP" sz="12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1</a:t>
            </a:r>
            <a:r>
              <a:rPr lang="ja-JP" altLang="en-US" sz="12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週間前までにお申し付けください。</a:t>
            </a:r>
            <a:endParaRPr lang="en-US" altLang="ja-JP" sz="1200" dirty="0" smtClean="0">
              <a:solidFill>
                <a:schemeClr val="bg1"/>
              </a:solidFill>
              <a:latin typeface="小塚明朝 Pro B" pitchFamily="18" charset="-128"/>
              <a:ea typeface="小塚明朝 Pro B" pitchFamily="18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2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rPr>
              <a:t>・ハッピーバースデーの名前入れサービスします。</a:t>
            </a:r>
            <a:endParaRPr lang="en-US" altLang="ja-JP" sz="1200" dirty="0" smtClean="0">
              <a:solidFill>
                <a:schemeClr val="bg1"/>
              </a:solidFill>
              <a:latin typeface="小塚明朝 Pro B" pitchFamily="18" charset="-128"/>
              <a:ea typeface="小塚明朝 Pro B" pitchFamily="18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77446" y="3593365"/>
            <a:ext cx="2438377" cy="23837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423166" y="3593365"/>
            <a:ext cx="2438377" cy="23837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写真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888597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248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2014-07-29T11:49:02Z</dcterms:created>
  <dcterms:modified xsi:type="dcterms:W3CDTF">2014-07-29T11:49:09Z</dcterms:modified>
</cp:coreProperties>
</file>