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" y="1208"/>
            <a:ext cx="10906619" cy="7773937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599476" y="2339523"/>
            <a:ext cx="3782858" cy="43079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en-US" altLang="ja-JP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月２６日（月）～２月１４日（土）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444008" y="2947018"/>
            <a:ext cx="4413351" cy="40098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dirty="0" smtClean="0">
                <a:solidFill>
                  <a:srgbClr val="4C26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r>
              <a:rPr lang="en-US" altLang="ja-JP" dirty="0" smtClean="0">
                <a:solidFill>
                  <a:srgbClr val="4C26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,</a:t>
            </a:r>
            <a:r>
              <a:rPr lang="ja-JP" altLang="en-US" dirty="0" smtClean="0">
                <a:solidFill>
                  <a:srgbClr val="4C26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０００円（税込）お買い上げのお客様は</a:t>
            </a:r>
            <a:endParaRPr lang="ja-JP" altLang="en-US" dirty="0">
              <a:solidFill>
                <a:srgbClr val="4C26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901136" y="3527821"/>
            <a:ext cx="2612835" cy="953912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/>
            <a:r>
              <a:rPr lang="ja-JP" altLang="en-US" sz="2800" dirty="0">
                <a:solidFill>
                  <a:srgbClr val="D866B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ギフトラッピング</a:t>
            </a:r>
            <a:endParaRPr lang="en-US" altLang="ja-JP" sz="2800" dirty="0">
              <a:solidFill>
                <a:srgbClr val="D866B2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800" dirty="0">
                <a:solidFill>
                  <a:srgbClr val="D866B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992171" y="3527821"/>
            <a:ext cx="3390180" cy="953912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/>
            <a:r>
              <a:rPr lang="ja-JP" altLang="en-US" sz="2800" dirty="0">
                <a:solidFill>
                  <a:srgbClr val="D351A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特製メッセージカード</a:t>
            </a:r>
            <a:endParaRPr lang="en-US" altLang="ja-JP" sz="2800" dirty="0">
              <a:solidFill>
                <a:srgbClr val="D351A8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800" dirty="0">
                <a:solidFill>
                  <a:srgbClr val="D351A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878926" y="4679714"/>
            <a:ext cx="2860042" cy="908820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2800" dirty="0">
                <a:solidFill>
                  <a:srgbClr val="D351A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さらにポイント５倍</a:t>
            </a:r>
            <a:endParaRPr lang="en-US" altLang="ja-JP" sz="2800" dirty="0">
              <a:solidFill>
                <a:srgbClr val="D351A8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dirty="0" smtClean="0">
                <a:solidFill>
                  <a:srgbClr val="D351A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dirty="0">
                <a:solidFill>
                  <a:srgbClr val="D351A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対象商品に限ります）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524206" y="5932223"/>
            <a:ext cx="3962367" cy="64619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/>
            <a:r>
              <a:rPr lang="en-US" altLang="ja-JP" sz="36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BOUTIQUE ASKUL</a:t>
            </a:r>
            <a:endParaRPr lang="ja-JP" altLang="en-US" sz="3600" dirty="0">
              <a:solidFill>
                <a:srgbClr val="4C2600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621520" y="6548876"/>
            <a:ext cx="2350287" cy="30775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4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東京都江東区豊洲３－２－３</a:t>
            </a:r>
            <a:endParaRPr lang="ja-JP" altLang="en-US" sz="1400" dirty="0"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336007" y="6548876"/>
            <a:ext cx="1598478" cy="30775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4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０３</a:t>
            </a:r>
            <a:r>
              <a:rPr lang="en-US" altLang="ja-JP" sz="14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‐</a:t>
            </a:r>
            <a:r>
              <a:rPr lang="ja-JP" altLang="en-US" sz="14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１２３４</a:t>
            </a:r>
            <a:r>
              <a:rPr lang="en-US" altLang="ja-JP" sz="14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‐</a:t>
            </a:r>
            <a:r>
              <a:rPr lang="ja-JP" altLang="en-US" sz="1400" dirty="0">
                <a:solidFill>
                  <a:srgbClr val="4C2600"/>
                </a:solidFill>
                <a:latin typeface="小塚ゴシック Pro H" pitchFamily="34" charset="-128"/>
                <a:ea typeface="小塚ゴシック Pro H" pitchFamily="34" charset="-128"/>
              </a:rPr>
              <a:t>１１１１</a:t>
            </a:r>
            <a:endParaRPr lang="ja-JP" altLang="en-US" sz="1400" dirty="0"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893806" y="6518104"/>
            <a:ext cx="2591912" cy="30771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dirty="0">
                <a:solidFill>
                  <a:srgbClr val="4C2600"/>
                </a:solidFill>
                <a:latin typeface="Arial Black" panose="020B0A04020102020204" pitchFamily="34" charset="0"/>
                <a:ea typeface="小塚ゴシック Pro H" pitchFamily="34" charset="-128"/>
              </a:rPr>
              <a:t>http://www.askult.com</a:t>
            </a:r>
            <a:endParaRPr lang="ja-JP" altLang="en-US" sz="1400" dirty="0">
              <a:solidFill>
                <a:srgbClr val="4C2600"/>
              </a:solidFill>
              <a:latin typeface="Arial Black" panose="020B0A04020102020204" pitchFamily="34" charset="0"/>
              <a:ea typeface="小塚ゴシック Pro H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032153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2014-07-29T11:49:53Z</dcterms:created>
  <dcterms:modified xsi:type="dcterms:W3CDTF">2014-07-29T11:49:59Z</dcterms:modified>
</cp:coreProperties>
</file>