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2" r:id="rId3"/>
  </p:sldIdLst>
  <p:sldSz cx="10907713" cy="777557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D0000"/>
    <a:srgbClr val="DAAD98"/>
    <a:srgbClr val="896545"/>
    <a:srgbClr val="DD7669"/>
    <a:srgbClr val="274B29"/>
    <a:srgbClr val="39482A"/>
    <a:srgbClr val="9D7B4C"/>
    <a:srgbClr val="E4064B"/>
    <a:srgbClr val="FF0066"/>
    <a:srgbClr val="EFFD6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43" d="100"/>
          <a:sy n="43" d="100"/>
        </p:scale>
        <p:origin x="-1878" y="-576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901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52800" y="849313"/>
            <a:ext cx="3219450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505" y="3269854"/>
            <a:ext cx="7940040" cy="2675334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901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6882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4087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77250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55658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9853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38834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45443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49537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56007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82584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375568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47502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87781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464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94" y="1208"/>
            <a:ext cx="10906619" cy="7773937"/>
          </a:xfrm>
          <a:prstGeom prst="rect">
            <a:avLst/>
          </a:prstGeom>
        </p:spPr>
      </p:pic>
      <p:sp>
        <p:nvSpPr>
          <p:cNvPr id="5" name="正方形/長方形 4"/>
          <p:cNvSpPr/>
          <p:nvPr/>
        </p:nvSpPr>
        <p:spPr>
          <a:xfrm>
            <a:off x="3599476" y="2339523"/>
            <a:ext cx="3782858" cy="430799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en-US" altLang="ja-JP" sz="22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</a:t>
            </a:r>
            <a:r>
              <a:rPr lang="ja-JP" altLang="en-US" sz="22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月２６日（月）～２月１４日（土）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3444008" y="2947018"/>
            <a:ext cx="4413351" cy="400989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dirty="0" smtClean="0">
                <a:solidFill>
                  <a:srgbClr val="4C26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３</a:t>
            </a:r>
            <a:r>
              <a:rPr lang="en-US" altLang="ja-JP" dirty="0" smtClean="0">
                <a:solidFill>
                  <a:srgbClr val="4C26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,</a:t>
            </a:r>
            <a:r>
              <a:rPr lang="ja-JP" altLang="en-US" dirty="0" smtClean="0">
                <a:solidFill>
                  <a:srgbClr val="4C26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０００円（税込）お買い上げのお客様は</a:t>
            </a:r>
            <a:endParaRPr lang="ja-JP" altLang="en-US" dirty="0">
              <a:solidFill>
                <a:srgbClr val="4C2600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1901136" y="3527821"/>
            <a:ext cx="2612835" cy="953912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pPr algn="ctr"/>
            <a:r>
              <a:rPr lang="ja-JP" altLang="en-US" sz="2800" dirty="0">
                <a:solidFill>
                  <a:srgbClr val="D866B2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ギフトラッピング</a:t>
            </a:r>
            <a:endParaRPr lang="en-US" altLang="ja-JP" sz="2800" dirty="0">
              <a:solidFill>
                <a:srgbClr val="D866B2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pPr algn="ctr"/>
            <a:r>
              <a:rPr lang="ja-JP" altLang="en-US" sz="2800" dirty="0">
                <a:solidFill>
                  <a:srgbClr val="D866B2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無料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5992171" y="3527821"/>
            <a:ext cx="3390180" cy="953912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pPr algn="ctr"/>
            <a:r>
              <a:rPr lang="ja-JP" altLang="en-US" sz="2800" dirty="0">
                <a:solidFill>
                  <a:srgbClr val="D351A8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特製メッセージカード</a:t>
            </a:r>
            <a:endParaRPr lang="en-US" altLang="ja-JP" sz="2800" dirty="0">
              <a:solidFill>
                <a:srgbClr val="D351A8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pPr algn="ctr"/>
            <a:r>
              <a:rPr lang="ja-JP" altLang="en-US" sz="2800" dirty="0">
                <a:solidFill>
                  <a:srgbClr val="D351A8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無料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3878926" y="4679714"/>
            <a:ext cx="2860042" cy="908820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pPr algn="ctr">
              <a:spcAft>
                <a:spcPts val="600"/>
              </a:spcAft>
            </a:pPr>
            <a:r>
              <a:rPr lang="ja-JP" altLang="en-US" sz="2800" dirty="0">
                <a:solidFill>
                  <a:srgbClr val="D351A8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さらにポイント５倍</a:t>
            </a:r>
            <a:endParaRPr lang="en-US" altLang="ja-JP" sz="2800" dirty="0">
              <a:solidFill>
                <a:srgbClr val="D351A8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  <a:p>
            <a:pPr algn="ctr">
              <a:spcAft>
                <a:spcPts val="600"/>
              </a:spcAft>
            </a:pPr>
            <a:r>
              <a:rPr lang="ja-JP" altLang="en-US" dirty="0" smtClean="0">
                <a:solidFill>
                  <a:srgbClr val="D351A8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</a:t>
            </a:r>
            <a:r>
              <a:rPr lang="ja-JP" altLang="en-US" dirty="0">
                <a:solidFill>
                  <a:srgbClr val="D351A8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対象商品に限ります）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3524206" y="5932223"/>
            <a:ext cx="3962367" cy="646199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pPr algn="ctr"/>
            <a:r>
              <a:rPr lang="en-US" altLang="ja-JP" sz="3600" dirty="0">
                <a:solidFill>
                  <a:srgbClr val="4C2600"/>
                </a:solidFill>
                <a:latin typeface="小塚ゴシック Pro H" pitchFamily="34" charset="-128"/>
                <a:ea typeface="小塚ゴシック Pro H" pitchFamily="34" charset="-128"/>
              </a:rPr>
              <a:t>BOUTIQUE ASKUL</a:t>
            </a:r>
            <a:endParaRPr lang="ja-JP" altLang="en-US" sz="3600" dirty="0">
              <a:solidFill>
                <a:srgbClr val="4C2600"/>
              </a:solidFill>
              <a:latin typeface="小塚ゴシック Pro H" pitchFamily="34" charset="-128"/>
              <a:ea typeface="小塚ゴシック Pro H" pitchFamily="34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1621520" y="6548876"/>
            <a:ext cx="2350287" cy="307758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400" dirty="0">
                <a:solidFill>
                  <a:srgbClr val="4C2600"/>
                </a:solidFill>
                <a:latin typeface="小塚ゴシック Pro H" pitchFamily="34" charset="-128"/>
                <a:ea typeface="小塚ゴシック Pro H" pitchFamily="34" charset="-128"/>
              </a:rPr>
              <a:t>東京都江東区豊洲３－２－３</a:t>
            </a:r>
            <a:endParaRPr lang="ja-JP" altLang="en-US" sz="1400" dirty="0">
              <a:latin typeface="小塚ゴシック Pro H" pitchFamily="34" charset="-128"/>
              <a:ea typeface="小塚ゴシック Pro H" pitchFamily="34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4336007" y="6548876"/>
            <a:ext cx="1598478" cy="307758"/>
          </a:xfrm>
          <a:prstGeom prst="rect">
            <a:avLst/>
          </a:prstGeom>
        </p:spPr>
        <p:txBody>
          <a:bodyPr wrap="none" lIns="91422" tIns="45711" rIns="91422" bIns="45711">
            <a:spAutoFit/>
          </a:bodyPr>
          <a:lstStyle/>
          <a:p>
            <a:r>
              <a:rPr lang="ja-JP" altLang="en-US" sz="1400" dirty="0">
                <a:solidFill>
                  <a:srgbClr val="4C2600"/>
                </a:solidFill>
                <a:latin typeface="小塚ゴシック Pro H" pitchFamily="34" charset="-128"/>
                <a:ea typeface="小塚ゴシック Pro H" pitchFamily="34" charset="-128"/>
              </a:rPr>
              <a:t>０３</a:t>
            </a:r>
            <a:r>
              <a:rPr lang="en-US" altLang="ja-JP" sz="1400" dirty="0">
                <a:solidFill>
                  <a:srgbClr val="4C2600"/>
                </a:solidFill>
                <a:latin typeface="小塚ゴシック Pro H" pitchFamily="34" charset="-128"/>
                <a:ea typeface="小塚ゴシック Pro H" pitchFamily="34" charset="-128"/>
              </a:rPr>
              <a:t>‐</a:t>
            </a:r>
            <a:r>
              <a:rPr lang="ja-JP" altLang="en-US" sz="1400" dirty="0">
                <a:solidFill>
                  <a:srgbClr val="4C2600"/>
                </a:solidFill>
                <a:latin typeface="小塚ゴシック Pro H" pitchFamily="34" charset="-128"/>
                <a:ea typeface="小塚ゴシック Pro H" pitchFamily="34" charset="-128"/>
              </a:rPr>
              <a:t>１２３４</a:t>
            </a:r>
            <a:r>
              <a:rPr lang="en-US" altLang="ja-JP" sz="1400" dirty="0">
                <a:solidFill>
                  <a:srgbClr val="4C2600"/>
                </a:solidFill>
                <a:latin typeface="小塚ゴシック Pro H" pitchFamily="34" charset="-128"/>
                <a:ea typeface="小塚ゴシック Pro H" pitchFamily="34" charset="-128"/>
              </a:rPr>
              <a:t>‐</a:t>
            </a:r>
            <a:r>
              <a:rPr lang="ja-JP" altLang="en-US" sz="1400" dirty="0">
                <a:solidFill>
                  <a:srgbClr val="4C2600"/>
                </a:solidFill>
                <a:latin typeface="小塚ゴシック Pro H" pitchFamily="34" charset="-128"/>
                <a:ea typeface="小塚ゴシック Pro H" pitchFamily="34" charset="-128"/>
              </a:rPr>
              <a:t>１１１１</a:t>
            </a:r>
            <a:endParaRPr lang="ja-JP" altLang="en-US" sz="1400" dirty="0">
              <a:latin typeface="小塚ゴシック Pro H" pitchFamily="34" charset="-128"/>
              <a:ea typeface="小塚ゴシック Pro H" pitchFamily="34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6893806" y="6518104"/>
            <a:ext cx="2591912" cy="307714"/>
          </a:xfrm>
          <a:prstGeom prst="rect">
            <a:avLst/>
          </a:prstGeom>
        </p:spPr>
        <p:txBody>
          <a:bodyPr wrap="square" lIns="91422" tIns="45711" rIns="91422" bIns="45711">
            <a:spAutoFit/>
          </a:bodyPr>
          <a:lstStyle/>
          <a:p>
            <a:r>
              <a:rPr lang="en-US" altLang="ja-JP" sz="1400" dirty="0">
                <a:solidFill>
                  <a:srgbClr val="4C2600"/>
                </a:solidFill>
                <a:latin typeface="Arial Black" panose="020B0A04020102020204" pitchFamily="34" charset="0"/>
                <a:ea typeface="小塚ゴシック Pro H" pitchFamily="34" charset="-128"/>
              </a:rPr>
              <a:t>http://www.askult.com</a:t>
            </a:r>
            <a:endParaRPr lang="ja-JP" altLang="en-US" sz="1400" dirty="0">
              <a:solidFill>
                <a:srgbClr val="4C2600"/>
              </a:solidFill>
              <a:latin typeface="Arial Black" panose="020B0A04020102020204" pitchFamily="34" charset="0"/>
              <a:ea typeface="小塚ゴシック Pro H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20321536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160</Words>
  <Application>Microsoft Office PowerPoint</Application>
  <PresentationFormat>ユーザー設定</PresentationFormat>
  <Paragraphs>28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2014-07-29T11:49:53Z</dcterms:created>
  <dcterms:modified xsi:type="dcterms:W3CDTF">2014-07-29T11:49:59Z</dcterms:modified>
</cp:coreProperties>
</file>

<file path=docProps/thumbnail.jpeg>
</file>