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397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440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0" y="-12160"/>
            <a:ext cx="1852550" cy="239348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2" name="角丸四角形 1"/>
          <p:cNvSpPr/>
          <p:nvPr/>
        </p:nvSpPr>
        <p:spPr>
          <a:xfrm>
            <a:off x="2030681" y="2525486"/>
            <a:ext cx="3702754" cy="4746171"/>
          </a:xfrm>
          <a:prstGeom prst="roundRect">
            <a:avLst>
              <a:gd name="adj" fmla="val 21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-144661" y="2532254"/>
            <a:ext cx="1997211" cy="2345538"/>
          </a:xfrm>
          <a:prstGeom prst="roundRect">
            <a:avLst>
              <a:gd name="adj" fmla="val 55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3976238" y="-98474"/>
            <a:ext cx="1757198" cy="2479794"/>
          </a:xfrm>
          <a:prstGeom prst="roundRect">
            <a:avLst>
              <a:gd name="adj" fmla="val 5511"/>
            </a:avLst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3976238" y="7470080"/>
            <a:ext cx="1757198" cy="2232248"/>
          </a:xfrm>
          <a:prstGeom prst="roundRect">
            <a:avLst>
              <a:gd name="adj" fmla="val 551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2015579" y="-12160"/>
            <a:ext cx="1852550" cy="239348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5904011" y="-12160"/>
            <a:ext cx="1852550" cy="239348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904011" y="2501528"/>
            <a:ext cx="1852550" cy="2376264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5904011" y="4949800"/>
            <a:ext cx="1852550" cy="230425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5" name="正方形/長方形 34"/>
          <p:cNvSpPr/>
          <p:nvPr/>
        </p:nvSpPr>
        <p:spPr>
          <a:xfrm>
            <a:off x="-645" y="4949800"/>
            <a:ext cx="1852550" cy="230425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6" name="正方形/長方形 35"/>
          <p:cNvSpPr/>
          <p:nvPr/>
        </p:nvSpPr>
        <p:spPr>
          <a:xfrm>
            <a:off x="-645" y="7398072"/>
            <a:ext cx="1852550" cy="230425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7" name="正方形/長方形 36"/>
          <p:cNvSpPr/>
          <p:nvPr/>
        </p:nvSpPr>
        <p:spPr>
          <a:xfrm>
            <a:off x="2015579" y="7398072"/>
            <a:ext cx="1852550" cy="230425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38" name="正方形/長方形 37"/>
          <p:cNvSpPr/>
          <p:nvPr/>
        </p:nvSpPr>
        <p:spPr>
          <a:xfrm>
            <a:off x="5904011" y="7398072"/>
            <a:ext cx="1852550" cy="230425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写真を入れてください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30681" y="4001979"/>
            <a:ext cx="370510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78"/>
              </a:lnSpc>
            </a:pPr>
            <a:r>
              <a:rPr lang="ja-JP" altLang="en-US" sz="7719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ＳＡＬＥ</a:t>
            </a:r>
          </a:p>
          <a:p>
            <a:pPr algn="ctr">
              <a:lnSpc>
                <a:spcPts val="8078"/>
              </a:lnSpc>
            </a:pPr>
            <a:r>
              <a:rPr lang="ja-JP" altLang="en-US" sz="7719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実施中</a:t>
            </a:r>
            <a:endParaRPr kumimoji="1" lang="ja-JP" altLang="en-US" sz="7719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98921" y="2743206"/>
            <a:ext cx="3705102" cy="465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300"/>
              </a:lnSpc>
            </a:pPr>
            <a:r>
              <a:rPr lang="ja-JP" altLang="en-US" sz="2575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新作続々入荷中！！</a:t>
            </a:r>
            <a:endParaRPr kumimoji="1" lang="ja-JP" altLang="en-US" sz="2575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30681" y="3360722"/>
            <a:ext cx="3705102" cy="64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ja-JP" altLang="en-US" sz="3894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メガネ</a:t>
            </a:r>
            <a:endParaRPr kumimoji="1" lang="ja-JP" altLang="en-US" sz="3894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30681" y="6291444"/>
            <a:ext cx="3705102" cy="717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どなたでもピッタリなメガネをお選びできるよう</a:t>
            </a:r>
          </a:p>
          <a:p>
            <a:pPr algn="ctr">
              <a:lnSpc>
                <a:spcPts val="17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バリエーション・サイズ・カラーを</a:t>
            </a:r>
          </a:p>
          <a:p>
            <a:pPr algn="ctr">
              <a:lnSpc>
                <a:spcPts val="17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豊富に取り揃えております。</a:t>
            </a:r>
            <a:endParaRPr kumimoji="1" lang="ja-JP" altLang="en-US" sz="13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2493818" y="3693226"/>
            <a:ext cx="59376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667002" y="3693226"/>
            <a:ext cx="59376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3125" y="3063820"/>
            <a:ext cx="176942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322"/>
              </a:lnSpc>
            </a:pPr>
            <a:r>
              <a:rPr lang="ja-JP" altLang="en-US" sz="2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全品</a:t>
            </a:r>
          </a:p>
          <a:p>
            <a:pPr algn="ctr">
              <a:lnSpc>
                <a:spcPts val="3322"/>
              </a:lnSpc>
            </a:pPr>
            <a:r>
              <a:rPr lang="ja-JP" altLang="en-US" sz="2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２０％</a:t>
            </a:r>
          </a:p>
          <a:p>
            <a:pPr algn="ctr">
              <a:lnSpc>
                <a:spcPts val="3322"/>
              </a:lnSpc>
            </a:pPr>
            <a:r>
              <a:rPr lang="ja-JP" altLang="en-US" sz="2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ＯＦＦ</a:t>
            </a:r>
            <a:endParaRPr kumimoji="1" lang="ja-JP" altLang="en-US" sz="27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66355" y="1056887"/>
            <a:ext cx="1769425" cy="89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322"/>
              </a:lnSpc>
            </a:pPr>
            <a:r>
              <a:rPr lang="ja-JP" altLang="en-US" sz="2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全品</a:t>
            </a:r>
          </a:p>
          <a:p>
            <a:pPr algn="ctr">
              <a:lnSpc>
                <a:spcPts val="3322"/>
              </a:lnSpc>
            </a:pPr>
            <a:r>
              <a:rPr lang="ja-JP" altLang="en-US" sz="2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１０％ＯＦＦ</a:t>
            </a:r>
            <a:endParaRPr kumimoji="1" lang="ja-JP" altLang="en-US" sz="27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66355" y="439375"/>
            <a:ext cx="1769425" cy="622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フレーム交換・</a:t>
            </a:r>
          </a:p>
          <a:p>
            <a:pPr algn="ctr">
              <a:lnSpc>
                <a:spcPts val="22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レンズ交換</a:t>
            </a:r>
            <a:endParaRPr kumimoji="1" lang="ja-JP" altLang="en-US" sz="17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64010" y="8071755"/>
            <a:ext cx="1769425" cy="978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78"/>
              </a:lnSpc>
            </a:pPr>
            <a:r>
              <a:rPr lang="ja-JP" altLang="en-US" sz="1843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特製</a:t>
            </a:r>
          </a:p>
          <a:p>
            <a:pPr algn="ctr">
              <a:lnSpc>
                <a:spcPts val="2378"/>
              </a:lnSpc>
            </a:pPr>
            <a:r>
              <a:rPr lang="ja-JP" altLang="en-US" sz="1843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メガネケースを</a:t>
            </a:r>
          </a:p>
          <a:p>
            <a:pPr algn="ctr">
              <a:lnSpc>
                <a:spcPts val="2378"/>
              </a:lnSpc>
            </a:pPr>
            <a:r>
              <a:rPr lang="ja-JP" altLang="en-US" sz="1843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もれなく進呈</a:t>
            </a:r>
            <a:endParaRPr kumimoji="1" lang="ja-JP" altLang="en-US" sz="1843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00476" y="10109865"/>
            <a:ext cx="2723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78"/>
              </a:lnSpc>
            </a:pPr>
            <a:r>
              <a:rPr lang="ja-JP" altLang="en-US" sz="2552" dirty="0" smtClean="0">
                <a:latin typeface="HGPｺﾞｼｯｸE" pitchFamily="50" charset="-128"/>
                <a:ea typeface="HGPｺﾞｼｯｸE" pitchFamily="50" charset="-128"/>
              </a:rPr>
              <a:t>アスクルメガネ</a:t>
            </a:r>
            <a:endParaRPr kumimoji="1" lang="ja-JP" altLang="en-US" sz="2552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56207" y="10077966"/>
            <a:ext cx="1214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78"/>
              </a:lnSpc>
            </a:pPr>
            <a:r>
              <a:rPr lang="ja-JP" altLang="en-US" sz="1063" dirty="0" smtClean="0">
                <a:latin typeface="HGPｺﾞｼｯｸM" pitchFamily="50" charset="-128"/>
                <a:ea typeface="HGPｺﾞｼｯｸM" pitchFamily="50" charset="-128"/>
              </a:rPr>
              <a:t>メガネ・時計</a:t>
            </a:r>
            <a:endParaRPr kumimoji="1" lang="ja-JP" altLang="en-US" sz="1063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14087" y="9982267"/>
            <a:ext cx="1703134" cy="349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78"/>
              </a:lnSpc>
            </a:pP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東京都豊洲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3-2-3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24720" y="10175790"/>
            <a:ext cx="1703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ja-JP" sz="12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TEL 03-1234-1111</a:t>
            </a:r>
            <a:endParaRPr kumimoji="1" lang="ja-JP" altLang="en-US" sz="12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2014-07-29T11:50:43Z</dcterms:created>
  <dcterms:modified xsi:type="dcterms:W3CDTF">2014-08-01T07:24:16Z</dcterms:modified>
</cp:coreProperties>
</file>