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7EB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626" y="-39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atacheck\Desktop\mui\n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3" y="1"/>
            <a:ext cx="10911345" cy="777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5" descr="C:\Users\datacheck\Desktop\mui\HH\giu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648" y="348362"/>
            <a:ext cx="3600450" cy="71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C:\Users\datacheck\Desktop\mui\HH\NEEEEEEE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3" y="0"/>
            <a:ext cx="10916743" cy="777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5" descr="C:\Users\datacheck\Desktop\mui\HH\ba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75" y="7167243"/>
            <a:ext cx="3119874" cy="33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243517" y="581048"/>
            <a:ext cx="31643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全身のつらい痛みを</a:t>
            </a:r>
          </a:p>
          <a:p>
            <a:pPr>
              <a:lnSpc>
                <a:spcPts val="2400"/>
              </a:lnSpc>
            </a:pPr>
            <a:r>
              <a:rPr lang="ja-JP" altLang="en-US" sz="1800" dirty="0">
                <a:solidFill>
                  <a:schemeClr val="accent2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根本から改善していきます。</a:t>
            </a:r>
          </a:p>
        </p:txBody>
      </p:sp>
      <p:sp>
        <p:nvSpPr>
          <p:cNvPr id="98" name="正方形/長方形 50"/>
          <p:cNvSpPr/>
          <p:nvPr/>
        </p:nvSpPr>
        <p:spPr>
          <a:xfrm>
            <a:off x="7202988" y="3786778"/>
            <a:ext cx="3711600" cy="342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26575" y="1300326"/>
            <a:ext cx="3145274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37497" y="7211052"/>
            <a:ext cx="27494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詳しい治療の流れは中面でご紹介しています</a:t>
            </a:r>
          </a:p>
        </p:txBody>
      </p:sp>
      <p:pic>
        <p:nvPicPr>
          <p:cNvPr id="3" name="Picture 4" descr="C:\Users\datacheck\Desktop\mui\HH\l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2468"/>
            <a:ext cx="4402850" cy="177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949635" y="3629544"/>
            <a:ext cx="2837836" cy="3736266"/>
            <a:chOff x="3949635" y="3629544"/>
            <a:chExt cx="2837836" cy="3736266"/>
          </a:xfrm>
        </p:grpSpPr>
        <p:pic>
          <p:nvPicPr>
            <p:cNvPr id="99" name="Picture 18" descr="C:\Users\datacheck\Desktop\mui\HH\BB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347" y="3629545"/>
              <a:ext cx="1355451" cy="246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6" name="Group 95"/>
            <p:cNvGrpSpPr/>
            <p:nvPr/>
          </p:nvGrpSpPr>
          <p:grpSpPr>
            <a:xfrm>
              <a:off x="3949635" y="3629544"/>
              <a:ext cx="2837836" cy="3736266"/>
              <a:chOff x="4072129" y="283975"/>
              <a:chExt cx="2837836" cy="3736266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973803" y="283975"/>
                <a:ext cx="1006232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ja-JP" altLang="en-US" sz="1000" dirty="0">
                    <a:solidFill>
                      <a:schemeClr val="accent1">
                        <a:lumMod val="75000"/>
                      </a:schemeClr>
                    </a:solidFill>
                    <a:latin typeface="A-OTF ゴシックMB101 Pro B" pitchFamily="34" charset="-128"/>
                    <a:ea typeface="A-OTF ゴシックMB101 Pro B" pitchFamily="34" charset="-128"/>
                  </a:rPr>
                  <a:t>当院について</a:t>
                </a:r>
              </a:p>
            </p:txBody>
          </p:sp>
          <p:grpSp>
            <p:nvGrpSpPr>
              <p:cNvPr id="95" name="Group 94"/>
              <p:cNvGrpSpPr/>
              <p:nvPr/>
            </p:nvGrpSpPr>
            <p:grpSpPr>
              <a:xfrm>
                <a:off x="4072129" y="444336"/>
                <a:ext cx="2837836" cy="3575905"/>
                <a:chOff x="4072129" y="444336"/>
                <a:chExt cx="2837836" cy="3575905"/>
              </a:xfrm>
            </p:grpSpPr>
            <p:grpSp>
              <p:nvGrpSpPr>
                <p:cNvPr id="93" name="Group 92"/>
                <p:cNvGrpSpPr/>
                <p:nvPr/>
              </p:nvGrpSpPr>
              <p:grpSpPr>
                <a:xfrm>
                  <a:off x="4072129" y="444336"/>
                  <a:ext cx="2837836" cy="3194517"/>
                  <a:chOff x="3994083" y="489836"/>
                  <a:chExt cx="2837836" cy="3194517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4062507" y="2498756"/>
                    <a:ext cx="1865886" cy="316264"/>
                    <a:chOff x="4062507" y="2498756"/>
                    <a:chExt cx="1865886" cy="316264"/>
                  </a:xfrm>
                </p:grpSpPr>
                <p:sp>
                  <p:nvSpPr>
                    <p:cNvPr id="24" name="正方形/長方形 23"/>
                    <p:cNvSpPr/>
                    <p:nvPr/>
                  </p:nvSpPr>
                  <p:spPr>
                    <a:xfrm>
                      <a:off x="4062507" y="2599576"/>
                      <a:ext cx="1107996" cy="21544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●当院へのアク</a:t>
                      </a:r>
                      <a:r>
                        <a:rPr lang="ja-JP" altLang="en-US" sz="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セス</a:t>
                      </a:r>
                      <a:endParaRPr lang="ja-JP" altLang="en-US" sz="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25" name="正方形/長方形 24"/>
                    <p:cNvSpPr/>
                    <p:nvPr/>
                  </p:nvSpPr>
                  <p:spPr>
                    <a:xfrm>
                      <a:off x="4068588" y="2498756"/>
                      <a:ext cx="1859805" cy="184666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○○線○○駅より徒歩</a:t>
                      </a:r>
                      <a:r>
                        <a:rPr lang="en-US" altLang="ja-JP" sz="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</a:t>
                      </a:r>
                      <a:r>
                        <a:rPr lang="ja-JP" altLang="en-US" sz="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分（</a:t>
                      </a:r>
                      <a:r>
                        <a:rPr lang="en-US" altLang="ja-JP" sz="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1F</a:t>
                      </a:r>
                      <a:r>
                        <a:rPr lang="ja-JP" altLang="en-US" sz="6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はコンビニです</a:t>
                      </a:r>
                      <a:r>
                        <a:rPr lang="ja-JP" altLang="en-US" sz="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）</a:t>
                      </a:r>
                      <a:endParaRPr lang="ja-JP" altLang="en-US" sz="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</p:grpSp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3994083" y="489836"/>
                    <a:ext cx="2837836" cy="995349"/>
                    <a:chOff x="3965055" y="605948"/>
                    <a:chExt cx="2837836" cy="995349"/>
                  </a:xfrm>
                </p:grpSpPr>
                <p:sp>
                  <p:nvSpPr>
                    <p:cNvPr id="19" name="正方形/長方形 18"/>
                    <p:cNvSpPr/>
                    <p:nvPr/>
                  </p:nvSpPr>
                  <p:spPr>
                    <a:xfrm>
                      <a:off x="4532741" y="605948"/>
                      <a:ext cx="2270150" cy="282770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ja-JP" altLang="en-US" sz="8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アスクル整骨院</a:t>
                      </a:r>
                      <a:endParaRPr lang="ja-JP" altLang="en-US" sz="8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6" name="正方形/長方形 45"/>
                    <p:cNvSpPr/>
                    <p:nvPr/>
                  </p:nvSpPr>
                  <p:spPr>
                    <a:xfrm>
                      <a:off x="4560410" y="841571"/>
                      <a:ext cx="2205213" cy="451406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〒</a:t>
                      </a:r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135-0061</a:t>
                      </a:r>
                    </a:p>
                    <a:p>
                      <a:pPr>
                        <a:lnSpc>
                          <a:spcPts val="1400"/>
                        </a:lnSpc>
                      </a:pP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東京都江東区豊洲</a:t>
                      </a:r>
                      <a:r>
                        <a:rPr lang="en-US" altLang="ja-JP" sz="8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3-2-3</a:t>
                      </a:r>
                      <a:endParaRPr lang="en-US" altLang="ja-JP" sz="8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7" name="正方形/長方形 46"/>
                    <p:cNvSpPr/>
                    <p:nvPr/>
                  </p:nvSpPr>
                  <p:spPr>
                    <a:xfrm>
                      <a:off x="4550885" y="1239275"/>
                      <a:ext cx="1593458" cy="21544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平成</a:t>
                      </a:r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年</a:t>
                      </a:r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</a:t>
                      </a: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月</a:t>
                      </a:r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</a:t>
                      </a:r>
                      <a:r>
                        <a:rPr lang="ja-JP" altLang="en-US" sz="8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日</a:t>
                      </a:r>
                      <a:endParaRPr lang="ja-JP" altLang="en-US" sz="8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8" name="正方形/長方形 47"/>
                    <p:cNvSpPr/>
                    <p:nvPr/>
                  </p:nvSpPr>
                  <p:spPr>
                    <a:xfrm>
                      <a:off x="4560410" y="1376328"/>
                      <a:ext cx="1428596" cy="21544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名（平成</a:t>
                      </a:r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00</a:t>
                      </a: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年</a:t>
                      </a:r>
                      <a:r>
                        <a:rPr lang="en-US" altLang="ja-JP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0</a:t>
                      </a:r>
                      <a:r>
                        <a:rPr lang="ja-JP" altLang="en-US" sz="800" dirty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月現在）</a:t>
                      </a:r>
                    </a:p>
                  </p:txBody>
                </p:sp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3965055" y="663909"/>
                      <a:ext cx="595035" cy="21544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PｺﾞｼｯｸE" pitchFamily="50" charset="-128"/>
                          <a:ea typeface="HGPｺﾞｼｯｸE" pitchFamily="50" charset="-128"/>
                        </a:rPr>
                        <a:t>施設名称</a:t>
                      </a:r>
                    </a:p>
                  </p:txBody>
                </p:sp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3994449" y="864677"/>
                      <a:ext cx="490840" cy="21544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PｺﾞｼｯｸE" pitchFamily="50" charset="-128"/>
                          <a:ea typeface="HGPｺﾞｼｯｸE" pitchFamily="50" charset="-128"/>
                        </a:rPr>
                        <a:t>住   所</a:t>
                      </a:r>
                      <a:endParaRPr lang="ja-JP" altLang="en-US" sz="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4003155" y="1051546"/>
                      <a:ext cx="490840" cy="21544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PｺﾞｼｯｸE" pitchFamily="50" charset="-128"/>
                          <a:ea typeface="HGPｺﾞｼｯｸE" pitchFamily="50" charset="-128"/>
                        </a:rPr>
                        <a:t>設   立</a:t>
                      </a:r>
                      <a:endParaRPr lang="ja-JP" altLang="en-US" sz="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3990242" y="1385853"/>
                      <a:ext cx="529312" cy="21544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PｺﾞｼｯｸE" pitchFamily="50" charset="-128"/>
                          <a:ea typeface="HGPｺﾞｼｯｸE" pitchFamily="50" charset="-128"/>
                        </a:rPr>
                        <a:t>スタッフ</a:t>
                      </a:r>
                    </a:p>
                  </p:txBody>
                </p:sp>
              </p:grpSp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4063029" y="1467974"/>
                    <a:ext cx="2485394" cy="1100191"/>
                    <a:chOff x="4063029" y="1598600"/>
                    <a:chExt cx="2485394" cy="1100191"/>
                  </a:xfrm>
                </p:grpSpPr>
                <p:sp>
                  <p:nvSpPr>
                    <p:cNvPr id="20" name="正方形/長方形 19"/>
                    <p:cNvSpPr/>
                    <p:nvPr/>
                  </p:nvSpPr>
                  <p:spPr>
                    <a:xfrm>
                      <a:off x="4063029" y="1923261"/>
                      <a:ext cx="2387192" cy="369332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ja-JP" sz="18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TEL 03-1234-1111</a:t>
                      </a:r>
                      <a:endParaRPr lang="ja-JP" altLang="en-US" sz="1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grpSp>
                  <p:nvGrpSpPr>
                    <p:cNvPr id="79" name="Group 78"/>
                    <p:cNvGrpSpPr/>
                    <p:nvPr/>
                  </p:nvGrpSpPr>
                  <p:grpSpPr>
                    <a:xfrm>
                      <a:off x="4063029" y="2270345"/>
                      <a:ext cx="2485394" cy="428446"/>
                      <a:chOff x="4063029" y="2632295"/>
                      <a:chExt cx="2485394" cy="428446"/>
                    </a:xfrm>
                  </p:grpSpPr>
                  <p:sp>
                    <p:nvSpPr>
                      <p:cNvPr id="21" name="正方形/長方形 20"/>
                      <p:cNvSpPr/>
                      <p:nvPr/>
                    </p:nvSpPr>
                    <p:spPr>
                      <a:xfrm>
                        <a:off x="4063029" y="2632295"/>
                        <a:ext cx="1287532" cy="2308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altLang="ja-JP" sz="900" dirty="0">
                            <a:solidFill>
                              <a:schemeClr val="bg1"/>
                            </a:solidFill>
                            <a:latin typeface="HGP創英角ｺﾞｼｯｸUB" panose="020B0900000000000000" pitchFamily="50" charset="-128"/>
                            <a:ea typeface="HGP創英角ｺﾞｼｯｸUB" panose="020B0900000000000000" pitchFamily="50" charset="-128"/>
                          </a:rPr>
                          <a:t>FAX</a:t>
                        </a:r>
                        <a:r>
                          <a:rPr lang="en-US" altLang="ja-JP" sz="900" dirty="0">
                            <a:solidFill>
                              <a:srgbClr val="FF0000"/>
                            </a:solidFill>
                            <a:latin typeface="HGP創英角ｺﾞｼｯｸUB" panose="020B0900000000000000" pitchFamily="50" charset="-128"/>
                            <a:ea typeface="HGP創英角ｺﾞｼｯｸUB" panose="020B0900000000000000" pitchFamily="50" charset="-128"/>
                          </a:rPr>
                          <a:t> </a:t>
                        </a:r>
                        <a:r>
                          <a:rPr lang="en-US" altLang="ja-JP" sz="900" dirty="0">
                            <a:solidFill>
                              <a:schemeClr val="bg1"/>
                            </a:solidFill>
                            <a:latin typeface="HGP創英角ｺﾞｼｯｸUB" panose="020B0900000000000000" pitchFamily="50" charset="-128"/>
                            <a:ea typeface="HGP創英角ｺﾞｼｯｸUB" panose="020B0900000000000000" pitchFamily="50" charset="-128"/>
                          </a:rPr>
                          <a:t>03-1234-1112</a:t>
                        </a:r>
                        <a:endParaRPr lang="ja-JP" altLang="en-US" sz="900" dirty="0">
                          <a:solidFill>
                            <a:schemeClr val="bg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endParaRPr>
                      </a:p>
                    </p:txBody>
                  </p:sp>
                  <p:sp>
                    <p:nvSpPr>
                      <p:cNvPr id="22" name="正方形/長方形 21"/>
                      <p:cNvSpPr/>
                      <p:nvPr/>
                    </p:nvSpPr>
                    <p:spPr>
                      <a:xfrm>
                        <a:off x="5466075" y="2636231"/>
                        <a:ext cx="1082348" cy="184666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SｺﾞｼｯｸM" panose="020B0600000000000000" pitchFamily="50" charset="-128"/>
                            <a:ea typeface="HGSｺﾞｼｯｸM" panose="020B0600000000000000" pitchFamily="50" charset="-128"/>
                          </a:rPr>
                          <a:t>受付時間</a:t>
                        </a:r>
                        <a:r>
                          <a:rPr lang="en-US" altLang="zh-TW" sz="600" dirty="0">
                            <a:solidFill>
                              <a:schemeClr val="bg1"/>
                            </a:solidFill>
                            <a:latin typeface="HGSｺﾞｼｯｸM" panose="020B0600000000000000" pitchFamily="50" charset="-128"/>
                            <a:ea typeface="HGSｺﾞｼｯｸM" panose="020B0600000000000000" pitchFamily="50" charset="-128"/>
                          </a:rPr>
                          <a:t>00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SｺﾞｼｯｸM" panose="020B0600000000000000" pitchFamily="50" charset="-128"/>
                            <a:ea typeface="HGSｺﾞｼｯｸM" panose="020B0600000000000000" pitchFamily="50" charset="-128"/>
                          </a:rPr>
                          <a:t>：</a:t>
                        </a:r>
                        <a:r>
                          <a:rPr lang="en-US" altLang="zh-TW" sz="600" dirty="0">
                            <a:solidFill>
                              <a:schemeClr val="bg1"/>
                            </a:solidFill>
                            <a:latin typeface="HGSｺﾞｼｯｸM" panose="020B0600000000000000" pitchFamily="50" charset="-128"/>
                            <a:ea typeface="HGSｺﾞｼｯｸM" panose="020B0600000000000000" pitchFamily="50" charset="-128"/>
                          </a:rPr>
                          <a:t>00〜00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SｺﾞｼｯｸM" panose="020B0600000000000000" pitchFamily="50" charset="-128"/>
                            <a:ea typeface="HGSｺﾞｼｯｸM" panose="020B0600000000000000" pitchFamily="50" charset="-128"/>
                          </a:rPr>
                          <a:t>：</a:t>
                        </a:r>
                        <a:r>
                          <a:rPr lang="en-US" altLang="zh-TW" sz="600" dirty="0">
                            <a:solidFill>
                              <a:schemeClr val="bg1"/>
                            </a:solidFill>
                            <a:latin typeface="HGSｺﾞｼｯｸM" panose="020B0600000000000000" pitchFamily="50" charset="-128"/>
                            <a:ea typeface="HGSｺﾞｼｯｸM" panose="020B0600000000000000" pitchFamily="50" charset="-128"/>
                          </a:rPr>
                          <a:t>00</a:t>
                        </a:r>
                        <a:endParaRPr lang="ja-JP" altLang="en-US" sz="600" dirty="0">
                          <a:solidFill>
                            <a:schemeClr val="bg1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</a:endParaRPr>
                      </a:p>
                    </p:txBody>
                  </p:sp>
                  <p:sp>
                    <p:nvSpPr>
                      <p:cNvPr id="23" name="正方形/長方形 22"/>
                      <p:cNvSpPr/>
                      <p:nvPr/>
                    </p:nvSpPr>
                    <p:spPr>
                      <a:xfrm>
                        <a:off x="4063029" y="2829909"/>
                        <a:ext cx="1332416" cy="230832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altLang="ja-JP" sz="900" dirty="0">
                            <a:solidFill>
                              <a:schemeClr val="bg1"/>
                            </a:solidFill>
                            <a:ea typeface="HGS創英角ｺﾞｼｯｸUB" panose="020B0900000000000000" pitchFamily="50" charset="-128"/>
                          </a:rPr>
                          <a:t>http://www.askult.com/</a:t>
                        </a:r>
                        <a:endParaRPr lang="ja-JP" altLang="en-US" sz="900" dirty="0">
                          <a:solidFill>
                            <a:schemeClr val="bg1"/>
                          </a:solidFill>
                          <a:ea typeface="HGS創英角ｺﾞｼｯｸUB" panose="020B0900000000000000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4519554" y="1598600"/>
                      <a:ext cx="1781921" cy="276999"/>
                      <a:chOff x="4519554" y="1998650"/>
                      <a:chExt cx="1781921" cy="276999"/>
                    </a:xfrm>
                  </p:grpSpPr>
                  <p:pic>
                    <p:nvPicPr>
                      <p:cNvPr id="1042" name="Picture 18" descr="C:\Users\datacheck\Desktop\mui\HH\BB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9554" y="2038350"/>
                        <a:ext cx="1781921" cy="214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4530832" y="1998650"/>
                        <a:ext cx="1755609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ja-JP" altLang="en-US" sz="1200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HGPｺﾞｼｯｸE" pitchFamily="50" charset="-128"/>
                            <a:ea typeface="HGPｺﾞｼｯｸE" pitchFamily="50" charset="-128"/>
                            <a:cs typeface="Ebrima" pitchFamily="2" charset="0"/>
                          </a:rPr>
                          <a:t>お間い合わせ・ご予約は</a:t>
                        </a:r>
                      </a:p>
                    </p:txBody>
                  </p:sp>
                </p:grpSp>
              </p:grpSp>
              <p:grpSp>
                <p:nvGrpSpPr>
                  <p:cNvPr id="88" name="Group 87"/>
                  <p:cNvGrpSpPr/>
                  <p:nvPr/>
                </p:nvGrpSpPr>
                <p:grpSpPr>
                  <a:xfrm>
                    <a:off x="5037806" y="2838712"/>
                    <a:ext cx="1749196" cy="845641"/>
                    <a:chOff x="3989559" y="5128414"/>
                    <a:chExt cx="3171071" cy="1141358"/>
                  </a:xfrm>
                </p:grpSpPr>
                <p:sp>
                  <p:nvSpPr>
                    <p:cNvPr id="26" name="正方形/長方形 25"/>
                    <p:cNvSpPr/>
                    <p:nvPr/>
                  </p:nvSpPr>
                  <p:spPr>
                    <a:xfrm>
                      <a:off x="4731035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3" name="正方形/長方形 32"/>
                    <p:cNvSpPr/>
                    <p:nvPr/>
                  </p:nvSpPr>
                  <p:spPr>
                    <a:xfrm>
                      <a:off x="5742403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ja-JP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×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4" name="正方形/長方形 33"/>
                    <p:cNvSpPr/>
                    <p:nvPr/>
                  </p:nvSpPr>
                  <p:spPr>
                    <a:xfrm>
                      <a:off x="5069885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5" name="正方形/長方形 34"/>
                    <p:cNvSpPr/>
                    <p:nvPr/>
                  </p:nvSpPr>
                  <p:spPr>
                    <a:xfrm>
                      <a:off x="5400100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6" name="正方形/長方形 35"/>
                    <p:cNvSpPr/>
                    <p:nvPr/>
                  </p:nvSpPr>
                  <p:spPr>
                    <a:xfrm>
                      <a:off x="6015628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7" name="正方形/長方形 36"/>
                    <p:cNvSpPr/>
                    <p:nvPr/>
                  </p:nvSpPr>
                  <p:spPr>
                    <a:xfrm>
                      <a:off x="6354480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8" name="正方形/長方形 37"/>
                    <p:cNvSpPr/>
                    <p:nvPr/>
                  </p:nvSpPr>
                  <p:spPr>
                    <a:xfrm>
                      <a:off x="6667421" y="6020525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39" name="正方形/長方形 38"/>
                    <p:cNvSpPr/>
                    <p:nvPr/>
                  </p:nvSpPr>
                  <p:spPr>
                    <a:xfrm>
                      <a:off x="4717221" y="5773044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0" name="正方形/長方形 39"/>
                    <p:cNvSpPr/>
                    <p:nvPr/>
                  </p:nvSpPr>
                  <p:spPr>
                    <a:xfrm>
                      <a:off x="5719952" y="5773043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altLang="ja-JP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×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1" name="正方形/長方形 40"/>
                    <p:cNvSpPr/>
                    <p:nvPr/>
                  </p:nvSpPr>
                  <p:spPr>
                    <a:xfrm>
                      <a:off x="5064705" y="5773044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2" name="正方形/長方形 41"/>
                    <p:cNvSpPr/>
                    <p:nvPr/>
                  </p:nvSpPr>
                  <p:spPr>
                    <a:xfrm>
                      <a:off x="5386286" y="5773044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3" name="正方形/長方形 42"/>
                    <p:cNvSpPr/>
                    <p:nvPr/>
                  </p:nvSpPr>
                  <p:spPr>
                    <a:xfrm>
                      <a:off x="6015628" y="5773043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4" name="正方形/長方形 43"/>
                    <p:cNvSpPr/>
                    <p:nvPr/>
                  </p:nvSpPr>
                  <p:spPr>
                    <a:xfrm>
                      <a:off x="6337208" y="5773043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sp>
                  <p:nvSpPr>
                    <p:cNvPr id="45" name="正方形/長方形 44"/>
                    <p:cNvSpPr/>
                    <p:nvPr/>
                  </p:nvSpPr>
                  <p:spPr>
                    <a:xfrm>
                      <a:off x="6658785" y="5773043"/>
                      <a:ext cx="474266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S創英角ｺﾞｼｯｸUB" panose="020B0900000000000000" pitchFamily="50" charset="-128"/>
                          <a:ea typeface="HGS創英角ｺﾞｼｯｸUB" panose="020B0900000000000000" pitchFamily="50" charset="-128"/>
                        </a:rPr>
                        <a:t>○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endParaRPr>
                    </a:p>
                  </p:txBody>
                </p:sp>
                <p:grpSp>
                  <p:nvGrpSpPr>
                    <p:cNvPr id="87" name="Group 86"/>
                    <p:cNvGrpSpPr/>
                    <p:nvPr/>
                  </p:nvGrpSpPr>
                  <p:grpSpPr>
                    <a:xfrm>
                      <a:off x="3989559" y="5128414"/>
                      <a:ext cx="3171071" cy="634106"/>
                      <a:chOff x="3989559" y="5128414"/>
                      <a:chExt cx="3171071" cy="634106"/>
                    </a:xfrm>
                  </p:grpSpPr>
                  <p:sp>
                    <p:nvSpPr>
                      <p:cNvPr id="69" name="Rectangle 68"/>
                      <p:cNvSpPr/>
                      <p:nvPr/>
                    </p:nvSpPr>
                    <p:spPr>
                      <a:xfrm>
                        <a:off x="4449675" y="5128414"/>
                        <a:ext cx="2525929" cy="37386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ja-JP" altLang="en-US" sz="1200" dirty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診療時間のご案内</a:t>
                        </a:r>
                      </a:p>
                    </p:txBody>
                  </p:sp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3989559" y="5513271"/>
                        <a:ext cx="3171071" cy="24924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診療時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間    月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　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  火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　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  水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　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   木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　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 金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　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  土</a:t>
                        </a:r>
                        <a:r>
                          <a:rPr lang="zh-TW" altLang="en-US" sz="600" dirty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　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  <a:latin typeface="HGPｺﾞｼｯｸE" pitchFamily="50" charset="-128"/>
                            <a:ea typeface="HGPｺﾞｼｯｸE" pitchFamily="50" charset="-128"/>
                          </a:rPr>
                          <a:t>  </a:t>
                        </a:r>
                        <a:r>
                          <a:rPr lang="zh-TW" altLang="en-US" sz="600" dirty="0" smtClean="0">
                            <a:solidFill>
                              <a:schemeClr val="bg1"/>
                            </a:solidFill>
                          </a:rPr>
                          <a:t>日</a:t>
                        </a:r>
                        <a:endParaRPr lang="ja-JP" altLang="en-US" sz="600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4086321" y="5759650"/>
                      <a:ext cx="706749" cy="24924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PｺﾞｼｯｸE" pitchFamily="50" charset="-128"/>
                          <a:ea typeface="HGPｺﾞｼｯｸE" pitchFamily="50" charset="-128"/>
                        </a:rPr>
                        <a:t>午  前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  <p:sp>
                  <p:nvSpPr>
                    <p:cNvPr id="72" name="Rectangle 71"/>
                    <p:cNvSpPr/>
                    <p:nvPr/>
                  </p:nvSpPr>
                  <p:spPr>
                    <a:xfrm>
                      <a:off x="4092684" y="6014899"/>
                      <a:ext cx="660252" cy="249245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ja-JP" altLang="en-US" sz="600" dirty="0" smtClean="0">
                          <a:solidFill>
                            <a:schemeClr val="bg1"/>
                          </a:solidFill>
                          <a:latin typeface="HGPｺﾞｼｯｸE" pitchFamily="50" charset="-128"/>
                          <a:ea typeface="HGPｺﾞｼｯｸE" pitchFamily="50" charset="-128"/>
                        </a:rPr>
                        <a:t>午 後</a:t>
                      </a:r>
                      <a:endParaRPr lang="ja-JP" altLang="en-US" sz="600" dirty="0">
                        <a:solidFill>
                          <a:schemeClr val="bg1"/>
                        </a:solidFill>
                        <a:latin typeface="HGPｺﾞｼｯｸE" pitchFamily="50" charset="-128"/>
                        <a:ea typeface="HGPｺﾞｼｯｸE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91" name="Group 90"/>
                <p:cNvGrpSpPr/>
                <p:nvPr/>
              </p:nvGrpSpPr>
              <p:grpSpPr>
                <a:xfrm>
                  <a:off x="4884193" y="3618071"/>
                  <a:ext cx="1932204" cy="402170"/>
                  <a:chOff x="4861333" y="3598726"/>
                  <a:chExt cx="1932204" cy="402170"/>
                </a:xfrm>
              </p:grpSpPr>
              <p:sp>
                <p:nvSpPr>
                  <p:cNvPr id="27" name="正方形/長方形 26"/>
                  <p:cNvSpPr/>
                  <p:nvPr/>
                </p:nvSpPr>
                <p:spPr>
                  <a:xfrm>
                    <a:off x="5092349" y="3610943"/>
                    <a:ext cx="800219" cy="18466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ja-JP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00</a:t>
                    </a:r>
                    <a:r>
                      <a: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：</a:t>
                    </a:r>
                    <a:r>
                      <a:rPr lang="en-US" altLang="ja-JP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00〜00</a:t>
                    </a:r>
                    <a:r>
                      <a: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：</a:t>
                    </a:r>
                    <a:r>
                      <a:rPr lang="en-US" altLang="ja-JP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00</a:t>
                    </a:r>
                    <a:endParaRPr lang="ja-JP" altLang="en-US" sz="600" dirty="0">
                      <a:solidFill>
                        <a:schemeClr val="bg1"/>
                      </a:solidFill>
                      <a:latin typeface="HGS創英角ｺﾞｼｯｸUB" panose="020B0900000000000000" pitchFamily="50" charset="-128"/>
                      <a:ea typeface="HGS創英角ｺﾞｼｯｸUB" panose="020B0900000000000000" pitchFamily="50" charset="-128"/>
                    </a:endParaRPr>
                  </a:p>
                </p:txBody>
              </p:sp>
              <p:sp>
                <p:nvSpPr>
                  <p:cNvPr id="28" name="正方形/長方形 27"/>
                  <p:cNvSpPr/>
                  <p:nvPr/>
                </p:nvSpPr>
                <p:spPr>
                  <a:xfrm>
                    <a:off x="5435302" y="3816230"/>
                    <a:ext cx="954107" cy="18466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ja-JP" altLang="en-US" sz="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休診日：木曜・祝祭日</a:t>
                    </a:r>
                  </a:p>
                </p:txBody>
              </p:sp>
              <p:sp>
                <p:nvSpPr>
                  <p:cNvPr id="32" name="正方形/長方形 31"/>
                  <p:cNvSpPr/>
                  <p:nvPr/>
                </p:nvSpPr>
                <p:spPr>
                  <a:xfrm>
                    <a:off x="5993318" y="3610943"/>
                    <a:ext cx="800219" cy="18466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ja-JP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00</a:t>
                    </a:r>
                    <a:r>
                      <a: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：</a:t>
                    </a:r>
                    <a:r>
                      <a:rPr lang="en-US" altLang="ja-JP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00〜00</a:t>
                    </a:r>
                    <a:r>
                      <a:rPr lang="ja-JP" altLang="en-US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：</a:t>
                    </a:r>
                    <a:r>
                      <a:rPr lang="en-US" altLang="ja-JP" sz="600" dirty="0">
                        <a:solidFill>
                          <a:schemeClr val="bg1"/>
                        </a:solidFill>
                        <a:latin typeface="HGS創英角ｺﾞｼｯｸUB" panose="020B0900000000000000" pitchFamily="50" charset="-128"/>
                        <a:ea typeface="HGS創英角ｺﾞｼｯｸUB" panose="020B0900000000000000" pitchFamily="50" charset="-128"/>
                      </a:rPr>
                      <a:t>00</a:t>
                    </a:r>
                    <a:endParaRPr lang="ja-JP" altLang="en-US" sz="600" dirty="0">
                      <a:solidFill>
                        <a:schemeClr val="bg1"/>
                      </a:solidFill>
                      <a:latin typeface="HGS創英角ｺﾞｼｯｸUB" panose="020B0900000000000000" pitchFamily="50" charset="-128"/>
                      <a:ea typeface="HGS創英角ｺﾞｼｯｸUB" panose="020B0900000000000000" pitchFamily="50" charset="-128"/>
                    </a:endParaRPr>
                  </a:p>
                </p:txBody>
              </p:sp>
              <p:sp>
                <p:nvSpPr>
                  <p:cNvPr id="106" name="Rectangle 105"/>
                  <p:cNvSpPr/>
                  <p:nvPr/>
                </p:nvSpPr>
                <p:spPr>
                  <a:xfrm>
                    <a:off x="4861333" y="3598726"/>
                    <a:ext cx="338554" cy="18466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ja-JP" altLang="en-US" sz="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PｺﾞｼｯｸE" pitchFamily="50" charset="-128"/>
                        <a:ea typeface="HGPｺﾞｼｯｸE" pitchFamily="50" charset="-128"/>
                      </a:rPr>
                      <a:t>午後</a:t>
                    </a:r>
                  </a:p>
                </p:txBody>
              </p:sp>
              <p:sp>
                <p:nvSpPr>
                  <p:cNvPr id="107" name="Rectangle 106"/>
                  <p:cNvSpPr/>
                  <p:nvPr/>
                </p:nvSpPr>
                <p:spPr>
                  <a:xfrm>
                    <a:off x="5763762" y="3608252"/>
                    <a:ext cx="338554" cy="184666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ja-JP" altLang="en-US" sz="6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HGPｺﾞｼｯｸE" pitchFamily="50" charset="-128"/>
                        <a:ea typeface="HGPｺﾞｼｯｸE" pitchFamily="50" charset="-128"/>
                      </a:rPr>
                      <a:t>午後</a:t>
                    </a:r>
                  </a:p>
                </p:txBody>
              </p:sp>
            </p:grpSp>
          </p:grpSp>
        </p:grpSp>
      </p:grpSp>
      <p:pic>
        <p:nvPicPr>
          <p:cNvPr id="1037" name="Picture 13" descr="C:\Users\datacheck\Desktop\mui\HH\bnm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338" y="523237"/>
            <a:ext cx="3610181" cy="221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datacheck\Desktop\mui\HH\cchinh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956" y="350926"/>
            <a:ext cx="918946" cy="434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8194675" y="7243436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  <a:ea typeface="HGS創英角ｺﾞｼｯｸUB" panose="020B0900000000000000" pitchFamily="50" charset="-128"/>
              </a:rPr>
              <a:t>http://www.askult.com/</a:t>
            </a:r>
            <a:endParaRPr lang="ja-JP" altLang="en-US" sz="1100" dirty="0">
              <a:solidFill>
                <a:schemeClr val="bg1"/>
              </a:solidFill>
              <a:ea typeface="HGS創英角ｺﾞｼｯｸUB" panose="020B0900000000000000" pitchFamily="50" charset="-128"/>
            </a:endParaRPr>
          </a:p>
        </p:txBody>
      </p:sp>
      <p:pic>
        <p:nvPicPr>
          <p:cNvPr id="1029" name="Picture 5" descr="C:\Users\datacheck\Desktop\mui\HH\vvk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3213" y="-635000"/>
            <a:ext cx="10907713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正方形/長方形 64"/>
          <p:cNvSpPr/>
          <p:nvPr/>
        </p:nvSpPr>
        <p:spPr>
          <a:xfrm>
            <a:off x="3826065" y="6187658"/>
            <a:ext cx="1230027" cy="77699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5" name="正方形/長方形 60"/>
          <p:cNvSpPr/>
          <p:nvPr/>
        </p:nvSpPr>
        <p:spPr>
          <a:xfrm>
            <a:off x="4729589" y="2556918"/>
            <a:ext cx="1109793" cy="88405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9" name="正方形/長方形 60"/>
          <p:cNvSpPr/>
          <p:nvPr/>
        </p:nvSpPr>
        <p:spPr>
          <a:xfrm>
            <a:off x="332907" y="3362875"/>
            <a:ext cx="1517703" cy="252828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正方形/長方形 60"/>
          <p:cNvSpPr/>
          <p:nvPr/>
        </p:nvSpPr>
        <p:spPr>
          <a:xfrm>
            <a:off x="332906" y="5899645"/>
            <a:ext cx="1517703" cy="114119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7" name="正方形/長方形 60"/>
          <p:cNvSpPr/>
          <p:nvPr/>
        </p:nvSpPr>
        <p:spPr>
          <a:xfrm>
            <a:off x="1863779" y="3362874"/>
            <a:ext cx="1251768" cy="36779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4" name="Picture 3" descr="C:\Users\datacheck\Desktop\mui\HH\vbのコピー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258" y="1416759"/>
            <a:ext cx="1930400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 sz="2400" b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497</Words>
  <Application>Microsoft Office PowerPoint</Application>
  <PresentationFormat>ユーザー設定</PresentationFormat>
  <Paragraphs>76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2014-07-29T11:51:37Z</dcterms:created>
  <dcterms:modified xsi:type="dcterms:W3CDTF">2014-07-29T11:51:43Z</dcterms:modified>
</cp:coreProperties>
</file>