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0000"/>
    <a:srgbClr val="DAAD98"/>
    <a:srgbClr val="896545"/>
    <a:srgbClr val="DD7669"/>
    <a:srgbClr val="274B29"/>
    <a:srgbClr val="39482A"/>
    <a:srgbClr val="9D7B4C"/>
    <a:srgbClr val="E4064B"/>
    <a:srgbClr val="FF0066"/>
    <a:srgbClr val="EFF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1086" y="-7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8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25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65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8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8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4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5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0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5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5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7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4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0913756" cy="7775575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1611615" y="235134"/>
            <a:ext cx="7410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dirty="0" smtClean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アスクル整骨院</a:t>
            </a:r>
            <a:endParaRPr kumimoji="1" lang="ja-JP" altLang="en-US" sz="66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436117" y="1882501"/>
            <a:ext cx="77614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0" dirty="0" smtClean="0">
                <a:solidFill>
                  <a:schemeClr val="accent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kumimoji="1" lang="ja-JP" altLang="en-US" sz="10000" dirty="0" smtClean="0">
                <a:solidFill>
                  <a:schemeClr val="accent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0000" dirty="0">
                <a:solidFill>
                  <a:schemeClr val="accent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kumimoji="1" lang="ja-JP" altLang="en-US" sz="10000" dirty="0" smtClean="0">
                <a:solidFill>
                  <a:schemeClr val="accent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日開院</a:t>
            </a:r>
            <a:endParaRPr kumimoji="1" lang="ja-JP" altLang="en-US" sz="10000" dirty="0">
              <a:solidFill>
                <a:schemeClr val="accent2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436117" y="3877239"/>
            <a:ext cx="77614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アスクル整骨院では</a:t>
            </a:r>
            <a:r>
              <a:rPr lang="ja-JP" altLang="en-US" sz="1400" spc="-150" dirty="0" smtClean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1400" spc="110" dirty="0" smtClean="0">
                <a:latin typeface="メイリオ" pitchFamily="50" charset="-128"/>
                <a:ea typeface="メイリオ" pitchFamily="50" charset="-128"/>
              </a:rPr>
              <a:t>患者さまの健康的な生活を</a:t>
            </a:r>
            <a:r>
              <a:rPr lang="ja-JP" altLang="en-US" sz="1400" dirty="0" smtClean="0">
                <a:latin typeface="メイリオ" pitchFamily="50" charset="-128"/>
                <a:ea typeface="メイリオ" pitchFamily="50" charset="-128"/>
              </a:rPr>
              <a:t>サポートす</a:t>
            </a:r>
            <a:r>
              <a:rPr lang="ja-JP" altLang="en-US" sz="1400" spc="110" dirty="0" smtClean="0">
                <a:latin typeface="メイリオ" pitchFamily="50" charset="-128"/>
                <a:ea typeface="メイリオ" pitchFamily="50" charset="-128"/>
              </a:rPr>
              <a:t>ることを目指し</a:t>
            </a:r>
            <a:r>
              <a:rPr lang="ja-JP" altLang="en-US" sz="1400" spc="-150" dirty="0" smtClean="0">
                <a:latin typeface="メイリオ" pitchFamily="50" charset="-128"/>
                <a:ea typeface="メイリオ" pitchFamily="50" charset="-128"/>
              </a:rPr>
              <a:t>、</a:t>
            </a:r>
            <a:endParaRPr lang="en-US" altLang="ja-JP" sz="1400" spc="-150" dirty="0" smtClean="0">
              <a:latin typeface="メイリオ" pitchFamily="50" charset="-128"/>
              <a:ea typeface="メイリオ" pitchFamily="50" charset="-128"/>
            </a:endParaRPr>
          </a:p>
          <a:p>
            <a:pPr algn="ctr">
              <a:spcAft>
                <a:spcPts val="600"/>
              </a:spcAft>
            </a:pPr>
            <a:r>
              <a:rPr lang="ja-JP" altLang="en-US" sz="1400" spc="110" dirty="0" smtClean="0">
                <a:latin typeface="メイリオ" pitchFamily="50" charset="-128"/>
                <a:ea typeface="メイリオ" pitchFamily="50" charset="-128"/>
              </a:rPr>
              <a:t>スタッフ一同「ていねいに、誠実に」を第一にしています。</a:t>
            </a:r>
            <a:endParaRPr kumimoji="1" lang="ja-JP" altLang="en-US" sz="1400" spc="11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035637" y="5868000"/>
            <a:ext cx="20348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latin typeface="小塚ゴシック Pr6N B" pitchFamily="34" charset="-128"/>
                <a:ea typeface="小塚ゴシック Pr6N B" pitchFamily="34" charset="-128"/>
              </a:rPr>
              <a:t>午前（</a:t>
            </a:r>
            <a:r>
              <a:rPr lang="en-US" altLang="ja-JP" sz="1400" dirty="0" smtClean="0">
                <a:latin typeface="小塚ゴシック Pr6N B" pitchFamily="34" charset="-128"/>
                <a:ea typeface="小塚ゴシック Pr6N B" pitchFamily="34" charset="-128"/>
              </a:rPr>
              <a:t>9</a:t>
            </a:r>
            <a:r>
              <a:rPr lang="ja-JP" altLang="en-US" sz="1400" dirty="0" smtClean="0">
                <a:latin typeface="小塚ゴシック Pr6N B" pitchFamily="34" charset="-128"/>
                <a:ea typeface="小塚ゴシック Pr6N B" pitchFamily="34" charset="-128"/>
              </a:rPr>
              <a:t>時～</a:t>
            </a:r>
            <a:r>
              <a:rPr lang="en-US" altLang="ja-JP" sz="1400" dirty="0" smtClean="0">
                <a:latin typeface="小塚ゴシック Pr6N B" pitchFamily="34" charset="-128"/>
                <a:ea typeface="小塚ゴシック Pr6N B" pitchFamily="34" charset="-128"/>
              </a:rPr>
              <a:t>12</a:t>
            </a:r>
            <a:r>
              <a:rPr lang="ja-JP" altLang="en-US" sz="1400" dirty="0" smtClean="0">
                <a:latin typeface="小塚ゴシック Pr6N B" pitchFamily="34" charset="-128"/>
                <a:ea typeface="小塚ゴシック Pr6N B" pitchFamily="34" charset="-128"/>
              </a:rPr>
              <a:t>時）</a:t>
            </a:r>
            <a:endParaRPr lang="ja-JP" altLang="en-US" sz="14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003439" y="6316294"/>
            <a:ext cx="20992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latin typeface="小塚ゴシック Pr6N B" pitchFamily="34" charset="-128"/>
                <a:ea typeface="小塚ゴシック Pr6N B" pitchFamily="34" charset="-128"/>
              </a:rPr>
              <a:t>午後（</a:t>
            </a:r>
            <a:r>
              <a:rPr lang="en-US" altLang="ja-JP" sz="1400" dirty="0">
                <a:latin typeface="小塚ゴシック Pr6N B" pitchFamily="34" charset="-128"/>
                <a:ea typeface="小塚ゴシック Pr6N B" pitchFamily="34" charset="-128"/>
              </a:rPr>
              <a:t>15</a:t>
            </a:r>
            <a:r>
              <a:rPr lang="ja-JP" altLang="en-US" sz="1400" dirty="0">
                <a:latin typeface="小塚ゴシック Pr6N B" pitchFamily="34" charset="-128"/>
                <a:ea typeface="小塚ゴシック Pr6N B" pitchFamily="34" charset="-128"/>
              </a:rPr>
              <a:t>時～</a:t>
            </a:r>
            <a:r>
              <a:rPr lang="en-US" altLang="ja-JP" sz="1400" dirty="0">
                <a:latin typeface="小塚ゴシック Pr6N B" pitchFamily="34" charset="-128"/>
                <a:ea typeface="小塚ゴシック Pr6N B" pitchFamily="34" charset="-128"/>
              </a:rPr>
              <a:t>18</a:t>
            </a:r>
            <a:r>
              <a:rPr lang="ja-JP" altLang="en-US" sz="1400" dirty="0">
                <a:latin typeface="小塚ゴシック Pr6N B" pitchFamily="34" charset="-128"/>
                <a:ea typeface="小塚ゴシック Pr6N B" pitchFamily="34" charset="-128"/>
              </a:rPr>
              <a:t>時）</a:t>
            </a:r>
            <a:endParaRPr lang="en-US" altLang="ja-JP" sz="14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003439" y="6784615"/>
            <a:ext cx="2554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latin typeface="小塚ゴシック Pr6N B" pitchFamily="34" charset="-128"/>
                <a:ea typeface="小塚ゴシック Pr6N B" pitchFamily="34" charset="-128"/>
              </a:rPr>
              <a:t>〒</a:t>
            </a:r>
            <a:r>
              <a:rPr lang="en-US" altLang="ja-JP" sz="1400" dirty="0" smtClean="0">
                <a:latin typeface="小塚ゴシック Pr6N B" pitchFamily="34" charset="-128"/>
                <a:ea typeface="小塚ゴシック Pr6N B" pitchFamily="34" charset="-128"/>
              </a:rPr>
              <a:t>135</a:t>
            </a:r>
            <a:r>
              <a:rPr kumimoji="1" lang="en-US" altLang="ja-JP" sz="1400" dirty="0" smtClean="0">
                <a:latin typeface="小塚ゴシック Pr6N B" pitchFamily="34" charset="-128"/>
                <a:ea typeface="小塚ゴシック Pr6N B" pitchFamily="34" charset="-128"/>
              </a:rPr>
              <a:t>-0061 </a:t>
            </a:r>
            <a:r>
              <a:rPr lang="ja-JP" altLang="en-US" sz="1400" dirty="0">
                <a:latin typeface="小塚ゴシック Pr6N B" pitchFamily="34" charset="-128"/>
                <a:ea typeface="小塚ゴシック Pr6N B" pitchFamily="34" charset="-128"/>
              </a:rPr>
              <a:t> </a:t>
            </a:r>
            <a:r>
              <a:rPr kumimoji="1" lang="ja-JP" altLang="en-US" sz="1400" dirty="0" smtClean="0">
                <a:latin typeface="小塚ゴシック Pr6N B" pitchFamily="34" charset="-128"/>
                <a:ea typeface="小塚ゴシック Pr6N B" pitchFamily="34" charset="-128"/>
              </a:rPr>
              <a:t>東京都豊洲</a:t>
            </a:r>
            <a:r>
              <a:rPr lang="en-US" altLang="ja-JP" sz="1400" dirty="0" smtClean="0">
                <a:latin typeface="小塚ゴシック Pr6N B" pitchFamily="34" charset="-128"/>
                <a:ea typeface="小塚ゴシック Pr6N B" pitchFamily="34" charset="-128"/>
              </a:rPr>
              <a:t>3</a:t>
            </a:r>
            <a:r>
              <a:rPr kumimoji="1" lang="en-US" altLang="ja-JP" sz="1400" dirty="0" smtClean="0">
                <a:latin typeface="小塚ゴシック Pr6N B" pitchFamily="34" charset="-128"/>
                <a:ea typeface="小塚ゴシック Pr6N B" pitchFamily="34" charset="-128"/>
              </a:rPr>
              <a:t>-2-3  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652000" y="7092000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dirty="0" smtClean="0">
                <a:latin typeface="小塚ゴシック Pr6N B" pitchFamily="34" charset="-128"/>
                <a:ea typeface="小塚ゴシック Pr6N B" pitchFamily="34" charset="-128"/>
              </a:rPr>
              <a:t>日曜</a:t>
            </a:r>
            <a:r>
              <a:rPr kumimoji="1" lang="en-US" altLang="ja-JP" sz="1800" dirty="0" smtClean="0">
                <a:latin typeface="小塚ゴシック Pr6N B" pitchFamily="34" charset="-128"/>
                <a:ea typeface="小塚ゴシック Pr6N B" pitchFamily="34" charset="-128"/>
              </a:rPr>
              <a:t>/</a:t>
            </a:r>
            <a:r>
              <a:rPr kumimoji="1" lang="ja-JP" altLang="en-US" sz="1800" dirty="0" smtClean="0">
                <a:latin typeface="小塚ゴシック Pr6N B" pitchFamily="34" charset="-128"/>
                <a:ea typeface="小塚ゴシック Pr6N B" pitchFamily="34" charset="-128"/>
              </a:rPr>
              <a:t>木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・</a:t>
            </a:r>
            <a:r>
              <a:rPr kumimoji="1" lang="ja-JP" altLang="en-US" sz="1800" dirty="0" smtClean="0">
                <a:latin typeface="小塚ゴシック Pr6N B" pitchFamily="34" charset="-128"/>
                <a:ea typeface="小塚ゴシック Pr6N B" pitchFamily="34" charset="-128"/>
              </a:rPr>
              <a:t>土午後</a:t>
            </a:r>
            <a:endParaRPr kumimoji="1" lang="ja-JP" altLang="en-US" sz="18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288153" y="7092000"/>
            <a:ext cx="165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小塚ゴシック Pr6N B" pitchFamily="34" charset="-128"/>
                <a:ea typeface="小塚ゴシック Pr6N B" pitchFamily="34" charset="-128"/>
              </a:rPr>
              <a:t>03-1234-1111</a:t>
            </a:r>
            <a:endParaRPr kumimoji="1" lang="ja-JP" altLang="en-US" sz="18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836340" y="342964"/>
            <a:ext cx="1624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http://askult.com</a:t>
            </a:r>
            <a:endParaRPr kumimoji="1" lang="en-US" altLang="ja-JP" sz="1400" spc="-110" dirty="0" smtClean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grpSp>
        <p:nvGrpSpPr>
          <p:cNvPr id="56" name="グループ化 55"/>
          <p:cNvGrpSpPr/>
          <p:nvPr/>
        </p:nvGrpSpPr>
        <p:grpSpPr>
          <a:xfrm>
            <a:off x="2158910" y="5400862"/>
            <a:ext cx="3188345" cy="2138639"/>
            <a:chOff x="8028217" y="5986330"/>
            <a:chExt cx="2727248" cy="1613121"/>
          </a:xfrm>
        </p:grpSpPr>
        <p:grpSp>
          <p:nvGrpSpPr>
            <p:cNvPr id="57" name="グループ化 56"/>
            <p:cNvGrpSpPr/>
            <p:nvPr/>
          </p:nvGrpSpPr>
          <p:grpSpPr>
            <a:xfrm>
              <a:off x="8346589" y="5986330"/>
              <a:ext cx="1929592" cy="1208995"/>
              <a:chOff x="3441128" y="2925323"/>
              <a:chExt cx="3132000" cy="1594586"/>
            </a:xfrm>
          </p:grpSpPr>
          <p:sp>
            <p:nvSpPr>
              <p:cNvPr id="61" name="正方形/長方形 60"/>
              <p:cNvSpPr/>
              <p:nvPr/>
            </p:nvSpPr>
            <p:spPr>
              <a:xfrm>
                <a:off x="3441128" y="3149245"/>
                <a:ext cx="3132000" cy="108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3441128" y="4007306"/>
                <a:ext cx="3132000" cy="20072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 rot="5400000">
                <a:off x="2999060" y="3673908"/>
                <a:ext cx="1584000" cy="10800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 rot="5400000">
                <a:off x="5329977" y="3597489"/>
                <a:ext cx="1584000" cy="26083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 rot="5400000">
                <a:off x="4040456" y="3685402"/>
                <a:ext cx="1594365" cy="7420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3441128" y="3507180"/>
                <a:ext cx="3132000" cy="6754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4825944" y="2935909"/>
                <a:ext cx="1072567" cy="227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ja-JP" altLang="en-US" sz="800" dirty="0" smtClean="0">
                    <a:latin typeface="HG創英角ｺﾞｼｯｸUB" panose="020B0909000000000000" pitchFamily="49" charset="-128"/>
                    <a:ea typeface="HG創英角ｺﾞｼｯｸUB" panose="020B0909000000000000" pitchFamily="49" charset="-128"/>
                  </a:rPr>
                  <a:t>＊＊小学校</a:t>
                </a:r>
                <a:endParaRPr kumimoji="1" lang="ja-JP" altLang="en-US" sz="800" dirty="0"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endParaRPr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>
                <a:off x="3793544" y="3783406"/>
                <a:ext cx="914837" cy="2278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800" dirty="0" smtClean="0">
                    <a:latin typeface="HG創英角ｺﾞｼｯｸUB" panose="020B0909000000000000" pitchFamily="49" charset="-128"/>
                    <a:ea typeface="HG創英角ｺﾞｼｯｸUB" panose="020B0909000000000000" pitchFamily="49" charset="-128"/>
                  </a:rPr>
                  <a:t>コンビニ</a:t>
                </a:r>
                <a:endParaRPr kumimoji="1" lang="ja-JP" altLang="en-US" sz="800" dirty="0"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endParaRPr>
              </a:p>
            </p:txBody>
          </p:sp>
          <p:sp>
            <p:nvSpPr>
              <p:cNvPr id="69" name="角丸四角形 68"/>
              <p:cNvSpPr/>
              <p:nvPr/>
            </p:nvSpPr>
            <p:spPr>
              <a:xfrm>
                <a:off x="4906764" y="3431928"/>
                <a:ext cx="612000" cy="3960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4934599" y="4199185"/>
                <a:ext cx="963913" cy="2278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ja-JP" altLang="en-US" sz="800" dirty="0" smtClean="0">
                    <a:latin typeface="HG創英角ｺﾞｼｯｸUB" panose="020B0909000000000000" pitchFamily="49" charset="-128"/>
                    <a:ea typeface="HG創英角ｺﾞｼｯｸUB" panose="020B0909000000000000" pitchFamily="49" charset="-128"/>
                  </a:rPr>
                  <a:t>郵便局</a:t>
                </a:r>
                <a:endParaRPr kumimoji="1" lang="ja-JP" altLang="en-US" sz="800" dirty="0"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endParaRPr>
              </a:p>
            </p:txBody>
          </p:sp>
        </p:grpSp>
        <p:sp>
          <p:nvSpPr>
            <p:cNvPr id="58" name="テキスト ボックス 57"/>
            <p:cNvSpPr txBox="1"/>
            <p:nvPr/>
          </p:nvSpPr>
          <p:spPr>
            <a:xfrm>
              <a:off x="8028217" y="7254008"/>
              <a:ext cx="2727248" cy="345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100" dirty="0" smtClean="0">
                  <a:solidFill>
                    <a:schemeClr val="accent2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国道</a:t>
              </a:r>
              <a:r>
                <a:rPr lang="ja-JP" altLang="en-US" sz="1100" dirty="0" smtClean="0">
                  <a:solidFill>
                    <a:schemeClr val="accent2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沿い、コンビニのとなりです。</a:t>
              </a:r>
              <a:endParaRPr lang="en-US" altLang="ja-JP" sz="1100" dirty="0" smtClean="0">
                <a:solidFill>
                  <a:schemeClr val="accent2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endParaRPr>
            </a:p>
            <a:p>
              <a:pPr algn="ctr"/>
              <a:r>
                <a:rPr kumimoji="1" lang="ja-JP" altLang="en-US" sz="1100" dirty="0" smtClean="0">
                  <a:solidFill>
                    <a:schemeClr val="accent2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駐車場有 </a:t>
              </a:r>
              <a:r>
                <a:rPr kumimoji="1" lang="en-US" altLang="ja-JP" sz="1100" dirty="0" smtClean="0">
                  <a:solidFill>
                    <a:schemeClr val="accent2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2</a:t>
              </a:r>
              <a:r>
                <a:rPr lang="ja-JP" altLang="en-US" sz="1100" dirty="0" smtClean="0">
                  <a:solidFill>
                    <a:schemeClr val="accent2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台あり。</a:t>
              </a:r>
              <a:endParaRPr kumimoji="1" lang="ja-JP" altLang="en-US" sz="1100" dirty="0">
                <a:solidFill>
                  <a:schemeClr val="accent2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endParaRPr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9257484" y="6597600"/>
              <a:ext cx="193214" cy="17649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9391841" y="6565552"/>
              <a:ext cx="563621" cy="2714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800" kern="0" dirty="0" smtClean="0">
                  <a:solidFill>
                    <a:srgbClr val="FF0000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アスクル</a:t>
              </a:r>
              <a:endParaRPr lang="en-US" altLang="ja-JP" sz="800" kern="0" dirty="0" smtClean="0">
                <a:solidFill>
                  <a:srgbClr val="FF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endParaRPr>
            </a:p>
            <a:p>
              <a:r>
                <a:rPr lang="ja-JP" altLang="en-US" sz="800" kern="0" dirty="0" smtClean="0">
                  <a:solidFill>
                    <a:srgbClr val="FF0000"/>
                  </a:solidFill>
                  <a:latin typeface="HG創英角ｺﾞｼｯｸUB" panose="020B0909000000000000" pitchFamily="49" charset="-128"/>
                  <a:ea typeface="HG創英角ｺﾞｼｯｸUB" panose="020B0909000000000000" pitchFamily="49" charset="-128"/>
                </a:rPr>
                <a:t>整骨院</a:t>
              </a:r>
              <a:endParaRPr lang="ja-JP" altLang="en-US" sz="800" kern="0" dirty="0">
                <a:solidFill>
                  <a:srgbClr val="FF00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endParaRPr>
            </a:p>
          </p:txBody>
        </p:sp>
      </p:grpSp>
      <p:sp>
        <p:nvSpPr>
          <p:cNvPr id="9" name="正方形/長方形 8"/>
          <p:cNvSpPr/>
          <p:nvPr/>
        </p:nvSpPr>
        <p:spPr>
          <a:xfrm>
            <a:off x="6804000" y="586800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○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7236000" y="5852182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×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7236000" y="626400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×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804000" y="626400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○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7677814" y="586389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○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7677814" y="625989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○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8508726" y="586328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○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8508726" y="625928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○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9364749" y="586800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○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9364749" y="626400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○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8067580" y="5852182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×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8067580" y="626400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×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8923603" y="5852182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×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8923603" y="626400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×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0073" y="5636148"/>
            <a:ext cx="1993402" cy="13023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30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215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2014-07-29T11:59:33Z</dcterms:created>
  <dcterms:modified xsi:type="dcterms:W3CDTF">2014-07-29T11:59:38Z</dcterms:modified>
</cp:coreProperties>
</file>