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FFFFCC"/>
    <a:srgbClr val="7B9D97"/>
    <a:srgbClr val="89A7A1"/>
    <a:srgbClr val="896545"/>
    <a:srgbClr val="DD7669"/>
    <a:srgbClr val="274B29"/>
    <a:srgbClr val="39482A"/>
    <a:srgbClr val="9D7B4C"/>
    <a:srgbClr val="E40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-1380" y="-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g"/>
          <p:cNvSpPr/>
          <p:nvPr/>
        </p:nvSpPr>
        <p:spPr>
          <a:xfrm>
            <a:off x="0" y="-1"/>
            <a:ext cx="7775575" cy="10907713"/>
          </a:xfrm>
          <a:prstGeom prst="rect">
            <a:avLst/>
          </a:prstGeom>
          <a:solidFill>
            <a:srgbClr val="FDB8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brush" descr="C:\Users\QUOCMINH\Desktop\HAIR\brush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496" y="1994109"/>
            <a:ext cx="5384583" cy="6919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frame" descr="C:\Users\QUOCMINH\Desktop\HAIR\fram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11155"/>
            <a:ext cx="7354887" cy="10485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logo-chim" descr="C:\Users\QUOCMINH\Desktop\HAIR\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159" y="718363"/>
            <a:ext cx="922167" cy="855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line-menu" descr="C:\Users\QUOCMINH\Desktop\HAIR\lin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533638" y="7004532"/>
            <a:ext cx="2734030" cy="4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06115" y="1513480"/>
            <a:ext cx="559319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700" b="1" spc="300" dirty="0">
                <a:solidFill>
                  <a:schemeClr val="bg1"/>
                </a:solidFill>
                <a:latin typeface="MS Gothic" pitchFamily="49" charset="-128"/>
                <a:ea typeface="MS Gothic" pitchFamily="49" charset="-128"/>
              </a:rPr>
              <a:t>いつまでもキレイで若々しく</a:t>
            </a:r>
            <a:r>
              <a:rPr lang="ja-JP" altLang="en-US" sz="2700" b="1" spc="300" dirty="0" smtClean="0">
                <a:solidFill>
                  <a:schemeClr val="bg1"/>
                </a:solidFill>
                <a:latin typeface="MS Gothic" pitchFamily="49" charset="-128"/>
                <a:ea typeface="MS Gothic" pitchFamily="49" charset="-128"/>
              </a:rPr>
              <a:t>！</a:t>
            </a:r>
            <a:endParaRPr lang="en-US" sz="2700" b="1" spc="300" dirty="0">
              <a:solidFill>
                <a:schemeClr val="bg1"/>
              </a:solidFill>
              <a:latin typeface="MS Gothic" pitchFamily="49" charset="-128"/>
              <a:ea typeface="MS Gothic" pitchFamily="49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24787" y="2013005"/>
            <a:ext cx="4288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MS Gothic" pitchFamily="49" charset="-128"/>
                <a:ea typeface="MS Gothic" pitchFamily="49" charset="-128"/>
              </a:rPr>
              <a:t>地元に愛される努力をいたします。</a:t>
            </a:r>
            <a:endParaRPr lang="en-US" sz="2000" dirty="0">
              <a:solidFill>
                <a:schemeClr val="bg1"/>
              </a:solidFill>
              <a:latin typeface="MS Gothic" pitchFamily="49" charset="-128"/>
              <a:ea typeface="MS Gothic" pitchFamily="49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6394" y="2360815"/>
            <a:ext cx="6647974" cy="738664"/>
          </a:xfrm>
          <a:prstGeom prst="rect">
            <a:avLst/>
          </a:prstGeom>
          <a:noFill/>
          <a:effectLst>
            <a:outerShdw blurRad="50800" dist="38100" dir="5400000" sx="78000" sy="78000" algn="t" rotWithShape="0">
              <a:prstClr val="black">
                <a:alpha val="63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ja-JP" altLang="en-US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eikaishotaiPRO" pitchFamily="66" charset="-128"/>
                <a:ea typeface="HGSeikaishotaiPRO" pitchFamily="66" charset="-128"/>
              </a:rPr>
              <a:t>訪問美容・理容承ります！</a:t>
            </a:r>
            <a:endParaRPr lang="en-US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eikaishotaiPRO" pitchFamily="66" charset="-128"/>
              <a:ea typeface="HGSeikaishotaiPRO" pitchFamily="66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56051" y="3206932"/>
            <a:ext cx="3650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800" dirty="0">
                <a:solidFill>
                  <a:srgbClr val="FF0000"/>
                </a:solidFill>
                <a:latin typeface="MS Mincho" pitchFamily="49" charset="-128"/>
                <a:ea typeface="MS Mincho" pitchFamily="49" charset="-128"/>
              </a:rPr>
              <a:t>営業時間　</a:t>
            </a:r>
            <a:r>
              <a:rPr lang="en-US" altLang="zh-TW" sz="1800" dirty="0">
                <a:solidFill>
                  <a:srgbClr val="FF0000"/>
                </a:solidFill>
                <a:latin typeface="MS Mincho" pitchFamily="49" charset="-128"/>
                <a:ea typeface="MS Mincho" pitchFamily="49" charset="-128"/>
              </a:rPr>
              <a:t>10</a:t>
            </a:r>
            <a:r>
              <a:rPr lang="zh-TW" altLang="en-US" sz="1800" dirty="0">
                <a:solidFill>
                  <a:srgbClr val="FF0000"/>
                </a:solidFill>
                <a:latin typeface="MS Mincho" pitchFamily="49" charset="-128"/>
                <a:ea typeface="MS Mincho" pitchFamily="49" charset="-128"/>
              </a:rPr>
              <a:t>：００～１９：００</a:t>
            </a:r>
            <a:endParaRPr lang="en-US" sz="1800" dirty="0">
              <a:solidFill>
                <a:srgbClr val="FF0000"/>
              </a:solidFill>
              <a:latin typeface="MS Mincho" pitchFamily="49" charset="-128"/>
              <a:ea typeface="MS Mincho" pitchFamily="49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63051" y="3493139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800">
                <a:solidFill>
                  <a:srgbClr val="FF0000"/>
                </a:solidFill>
                <a:latin typeface="MS Mincho" pitchFamily="49" charset="-128"/>
                <a:ea typeface="MS Mincho" pitchFamily="49" charset="-128"/>
              </a:defRPr>
            </a:lvl1pPr>
          </a:lstStyle>
          <a:p>
            <a:r>
              <a:rPr lang="ja-JP" altLang="en-US" dirty="0"/>
              <a:t>定休日：火曜日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694713" y="3362123"/>
            <a:ext cx="285008" cy="586314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7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ja-JP" altLang="en-US" sz="1455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eikaishotaiPRO" pitchFamily="66" charset="-128"/>
                <a:ea typeface="HGSeikaishotaiPRO" pitchFamily="66" charset="-128"/>
              </a:rPr>
              <a:t>当日はタオルと施術後の清掃道具をお借りいたします。</a:t>
            </a:r>
            <a:endParaRPr lang="en-US" sz="1455" b="1" dirty="0">
              <a:solidFill>
                <a:srgbClr val="1111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eikaishotaiPRO" pitchFamily="66" charset="-128"/>
              <a:ea typeface="HGSeikaishotaiPRO" pitchFamily="66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20954" y="3361005"/>
            <a:ext cx="285008" cy="546611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7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455" b="1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eikaishotaiPRO" pitchFamily="66" charset="-128"/>
                <a:ea typeface="HGSeikaishotaiPRO" pitchFamily="66" charset="-128"/>
              </a:defRPr>
            </a:lvl1pPr>
          </a:lstStyle>
          <a:p>
            <a:r>
              <a:rPr lang="ja-JP" altLang="en-US" dirty="0"/>
              <a:t>お一人暮らしの方でも安心してご利用いただけます。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40892" y="3766799"/>
            <a:ext cx="285008" cy="367485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7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455" b="1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eikaishotaiPRO" pitchFamily="66" charset="-128"/>
                <a:ea typeface="HGSeikaishotaiPRO" pitchFamily="66" charset="-128"/>
              </a:defRPr>
            </a:lvl1pPr>
          </a:lstStyle>
          <a:p>
            <a:r>
              <a:rPr lang="ja-JP" altLang="en-US" dirty="0"/>
              <a:t>地元に愛される努力をいたします。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204467" y="3766799"/>
            <a:ext cx="285008" cy="255531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7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455" b="1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eikaishotaiPRO" pitchFamily="66" charset="-128"/>
                <a:ea typeface="HGSeikaishotaiPRO" pitchFamily="66" charset="-128"/>
              </a:defRPr>
            </a:lvl1pPr>
          </a:lstStyle>
          <a:p>
            <a:r>
              <a:rPr lang="ja-JP" altLang="en-US" dirty="0"/>
              <a:t>男性の方も大歓迎です。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688499" y="3766799"/>
            <a:ext cx="285008" cy="165968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7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455" b="1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eikaishotaiPRO" pitchFamily="66" charset="-128"/>
                <a:ea typeface="HGSeikaishotaiPRO" pitchFamily="66" charset="-128"/>
              </a:defRPr>
            </a:lvl1pPr>
          </a:lstStyle>
          <a:p>
            <a:r>
              <a:rPr lang="ja-JP" altLang="en-US" dirty="0"/>
              <a:t>アスクル理容室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257023" y="6680355"/>
            <a:ext cx="121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rgbClr val="5E2500"/>
                </a:solidFill>
                <a:latin typeface="HGGothicE" pitchFamily="49" charset="-128"/>
                <a:ea typeface="HGGothicE" pitchFamily="49" charset="-128"/>
              </a:rPr>
              <a:t>メニュー</a:t>
            </a:r>
            <a:endParaRPr lang="en-US" sz="2000" b="1" dirty="0">
              <a:solidFill>
                <a:srgbClr val="5E2500"/>
              </a:solidFill>
              <a:latin typeface="HGGothicE" pitchFamily="49" charset="-128"/>
              <a:ea typeface="HGGothicE" pitchFamily="49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48750" y="7234143"/>
            <a:ext cx="2242922" cy="2118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ja-JP" altLang="en-US" sz="1500" dirty="0">
                <a:solidFill>
                  <a:schemeClr val="bg1"/>
                </a:solidFill>
                <a:latin typeface="HGPMinchoB" pitchFamily="18" charset="-128"/>
                <a:ea typeface="HGPMinchoB" pitchFamily="18" charset="-128"/>
              </a:rPr>
              <a:t>カット	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ja-JP" altLang="en-US" sz="1500" dirty="0">
                <a:solidFill>
                  <a:schemeClr val="bg1"/>
                </a:solidFill>
                <a:latin typeface="HGPMinchoB" pitchFamily="18" charset="-128"/>
                <a:ea typeface="HGPMinchoB" pitchFamily="18" charset="-128"/>
              </a:rPr>
              <a:t>カラー	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ja-JP" altLang="en-US" sz="1500" dirty="0">
                <a:solidFill>
                  <a:schemeClr val="bg1"/>
                </a:solidFill>
                <a:latin typeface="HGPMinchoB" pitchFamily="18" charset="-128"/>
                <a:ea typeface="HGPMinchoB" pitchFamily="18" charset="-128"/>
              </a:rPr>
              <a:t>パーマ	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ja-JP" altLang="en-US" sz="1500" dirty="0">
                <a:solidFill>
                  <a:schemeClr val="bg1"/>
                </a:solidFill>
                <a:latin typeface="HGPMinchoB" pitchFamily="18" charset="-128"/>
                <a:ea typeface="HGPMinchoB" pitchFamily="18" charset="-128"/>
              </a:rPr>
              <a:t>シャンプー（要設備）	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ja-JP" altLang="en-US" sz="1500" dirty="0">
                <a:solidFill>
                  <a:schemeClr val="bg1"/>
                </a:solidFill>
                <a:latin typeface="HGPMinchoB" pitchFamily="18" charset="-128"/>
                <a:ea typeface="HGPMinchoB" pitchFamily="18" charset="-128"/>
              </a:rPr>
              <a:t>お顔そり	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ja-JP" altLang="en-US" sz="1500" dirty="0">
                <a:solidFill>
                  <a:schemeClr val="bg1"/>
                </a:solidFill>
                <a:latin typeface="HGPMinchoB" pitchFamily="18" charset="-128"/>
                <a:ea typeface="HGPMinchoB" pitchFamily="18" charset="-128"/>
              </a:rPr>
              <a:t>出張費</a:t>
            </a:r>
            <a:endParaRPr lang="en-US" sz="1500" dirty="0">
              <a:solidFill>
                <a:schemeClr val="bg1"/>
              </a:solidFill>
              <a:latin typeface="HGPMinchoB" pitchFamily="18" charset="-128"/>
              <a:ea typeface="HGPMinchoB" pitchFamily="18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61126" y="7234143"/>
            <a:ext cx="691215" cy="2118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ja-JP" sz="1500" dirty="0">
                <a:solidFill>
                  <a:schemeClr val="bg1"/>
                </a:solidFill>
                <a:latin typeface="HGPMinchoB" pitchFamily="18" charset="-128"/>
                <a:ea typeface="HGPMinchoB" pitchFamily="18" charset="-128"/>
              </a:rPr>
              <a:t>¥5,000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ja-JP" sz="1500" dirty="0">
                <a:solidFill>
                  <a:schemeClr val="bg1"/>
                </a:solidFill>
                <a:latin typeface="HGPMinchoB" pitchFamily="18" charset="-128"/>
                <a:ea typeface="HGPMinchoB" pitchFamily="18" charset="-128"/>
              </a:rPr>
              <a:t>¥6,000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ja-JP" sz="1500" dirty="0">
                <a:solidFill>
                  <a:schemeClr val="bg1"/>
                </a:solidFill>
                <a:latin typeface="HGPMinchoB" pitchFamily="18" charset="-128"/>
                <a:ea typeface="HGPMinchoB" pitchFamily="18" charset="-128"/>
              </a:rPr>
              <a:t>¥6,000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ja-JP" sz="1500" dirty="0">
                <a:solidFill>
                  <a:schemeClr val="bg1"/>
                </a:solidFill>
                <a:latin typeface="HGPMinchoB" pitchFamily="18" charset="-128"/>
                <a:ea typeface="HGPMinchoB" pitchFamily="18" charset="-128"/>
              </a:rPr>
              <a:t>¥1,000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ja-JP" sz="1500" dirty="0">
                <a:solidFill>
                  <a:schemeClr val="bg1"/>
                </a:solidFill>
                <a:latin typeface="HGPMinchoB" pitchFamily="18" charset="-128"/>
                <a:ea typeface="HGPMinchoB" pitchFamily="18" charset="-128"/>
              </a:rPr>
              <a:t>¥500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ja-JP" sz="1500" dirty="0">
                <a:solidFill>
                  <a:schemeClr val="bg1"/>
                </a:solidFill>
                <a:latin typeface="HGPMinchoB" pitchFamily="18" charset="-128"/>
                <a:ea typeface="HGPMinchoB" pitchFamily="18" charset="-128"/>
              </a:rPr>
              <a:t>¥1,000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81938" y="9637485"/>
            <a:ext cx="3474028" cy="6669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350" dirty="0">
                <a:latin typeface="MS Mincho" pitchFamily="49" charset="-128"/>
                <a:ea typeface="MS Mincho" pitchFamily="49" charset="-128"/>
              </a:rPr>
              <a:t>お気軽にお電話ください　</a:t>
            </a:r>
            <a:r>
              <a:rPr lang="en-US" altLang="ja-JP" sz="1350" dirty="0">
                <a:latin typeface="MS Mincho" pitchFamily="49" charset="-128"/>
                <a:ea typeface="MS Mincho" pitchFamily="49" charset="-128"/>
              </a:rPr>
              <a:t>03‐1234‐1111</a:t>
            </a:r>
          </a:p>
          <a:p>
            <a:pPr algn="ctr">
              <a:lnSpc>
                <a:spcPct val="150000"/>
              </a:lnSpc>
            </a:pPr>
            <a:r>
              <a:rPr lang="ja-JP" altLang="en-US" sz="1350" dirty="0">
                <a:latin typeface="MS Mincho" pitchFamily="49" charset="-128"/>
                <a:ea typeface="MS Mincho" pitchFamily="49" charset="-128"/>
              </a:rPr>
              <a:t>東京都豊洲</a:t>
            </a:r>
            <a:r>
              <a:rPr lang="en-US" altLang="ja-JP" sz="1350" dirty="0">
                <a:latin typeface="MS Mincho" pitchFamily="49" charset="-128"/>
                <a:ea typeface="MS Mincho" pitchFamily="49" charset="-128"/>
              </a:rPr>
              <a:t>3</a:t>
            </a:r>
            <a:r>
              <a:rPr lang="ja-JP" altLang="en-US" sz="1350" dirty="0">
                <a:latin typeface="MS Mincho" pitchFamily="49" charset="-128"/>
                <a:ea typeface="MS Mincho" pitchFamily="49" charset="-128"/>
              </a:rPr>
              <a:t>－</a:t>
            </a:r>
            <a:r>
              <a:rPr lang="en-US" altLang="ja-JP" sz="1350" dirty="0">
                <a:latin typeface="MS Mincho" pitchFamily="49" charset="-128"/>
                <a:ea typeface="MS Mincho" pitchFamily="49" charset="-128"/>
              </a:rPr>
              <a:t>2</a:t>
            </a:r>
            <a:r>
              <a:rPr lang="ja-JP" altLang="en-US" sz="1350" dirty="0">
                <a:latin typeface="MS Mincho" pitchFamily="49" charset="-128"/>
                <a:ea typeface="MS Mincho" pitchFamily="49" charset="-128"/>
              </a:rPr>
              <a:t>－</a:t>
            </a:r>
            <a:r>
              <a:rPr lang="en-US" altLang="ja-JP" sz="1350" dirty="0">
                <a:latin typeface="MS Mincho" pitchFamily="49" charset="-128"/>
                <a:ea typeface="MS Mincho" pitchFamily="49" charset="-128"/>
              </a:rPr>
              <a:t>3</a:t>
            </a:r>
            <a:endParaRPr lang="en-US" sz="1350" dirty="0">
              <a:latin typeface="MS Mincho" pitchFamily="49" charset="-128"/>
              <a:ea typeface="MS Mincho" pitchFamily="49" charset="-128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181938" y="3143929"/>
            <a:ext cx="3304462" cy="0"/>
          </a:xfrm>
          <a:prstGeom prst="line">
            <a:avLst/>
          </a:prstGeom>
          <a:ln w="28575">
            <a:solidFill>
              <a:srgbClr val="11111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2533638" y="3878800"/>
            <a:ext cx="2718703" cy="2817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入てください</a:t>
            </a:r>
          </a:p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6349940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074_クリスマス</Template>
  <TotalTime>0</TotalTime>
  <Words>193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2014-07-29T12:01:38Z</dcterms:created>
  <dcterms:modified xsi:type="dcterms:W3CDTF">2014-07-29T12:01:46Z</dcterms:modified>
</cp:coreProperties>
</file>