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BF41"/>
    <a:srgbClr val="EB69A5"/>
    <a:srgbClr val="BA501F"/>
    <a:srgbClr val="EC6C00"/>
    <a:srgbClr val="EB6DA5"/>
    <a:srgbClr val="3E3A39"/>
    <a:srgbClr val="906E30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-2274" y="-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676226" cy="619363"/>
          </a:xfrm>
          <a:prstGeom prst="rect">
            <a:avLst/>
          </a:prstGeom>
        </p:spPr>
        <p:txBody>
          <a:bodyPr vert="horz" lIns="113888" tIns="56944" rIns="113888" bIns="56944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0"/>
            <a:ext cx="3676226" cy="619363"/>
          </a:xfrm>
          <a:prstGeom prst="rect">
            <a:avLst/>
          </a:prstGeom>
        </p:spPr>
        <p:txBody>
          <a:bodyPr vert="horz" lIns="113888" tIns="56944" rIns="113888" bIns="56944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88" tIns="56944" rIns="113888" bIns="5694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88" tIns="56944" rIns="113888" bIns="5694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1725041"/>
            <a:ext cx="3676226" cy="619362"/>
          </a:xfrm>
          <a:prstGeom prst="rect">
            <a:avLst/>
          </a:prstGeom>
        </p:spPr>
        <p:txBody>
          <a:bodyPr vert="horz" lIns="113888" tIns="56944" rIns="113888" bIns="56944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2"/>
          </a:xfrm>
          <a:prstGeom prst="rect">
            <a:avLst/>
          </a:prstGeom>
        </p:spPr>
        <p:txBody>
          <a:bodyPr vert="horz" lIns="113888" tIns="56944" rIns="113888" bIns="56944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anfu-vos02\Desktop\ASKUL\35_ニュースレター\レイヤー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775575" cy="10998468"/>
          </a:xfrm>
          <a:prstGeom prst="rect">
            <a:avLst/>
          </a:prstGeom>
          <a:noFill/>
        </p:spPr>
      </p:pic>
      <p:sp>
        <p:nvSpPr>
          <p:cNvPr id="2" name="正方形/長方形 1"/>
          <p:cNvSpPr/>
          <p:nvPr/>
        </p:nvSpPr>
        <p:spPr>
          <a:xfrm>
            <a:off x="614283" y="440082"/>
            <a:ext cx="45801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dirty="0">
                <a:solidFill>
                  <a:schemeClr val="accent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アスクル老人ホーム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555246" y="1117165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800" dirty="0">
                <a:solidFill>
                  <a:schemeClr val="accent5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ニュースレター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5428447" y="196016"/>
            <a:ext cx="1727717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 smtClean="0">
                <a:solidFill>
                  <a:schemeClr val="accent5"/>
                </a:solidFill>
              </a:rPr>
              <a:t>Vol.</a:t>
            </a:r>
            <a:r>
              <a:rPr lang="en-US" altLang="ja-JP" sz="2800" dirty="0">
                <a:solidFill>
                  <a:schemeClr val="accent5"/>
                </a:solidFill>
              </a:rPr>
              <a:t> </a:t>
            </a:r>
            <a:r>
              <a:rPr lang="en-US" altLang="ja-JP" sz="7000" dirty="0">
                <a:solidFill>
                  <a:schemeClr val="accent5"/>
                </a:solidFill>
              </a:rPr>
              <a:t>00</a:t>
            </a:r>
            <a:endParaRPr lang="ja-JP" altLang="en-US" sz="7000" dirty="0">
              <a:solidFill>
                <a:schemeClr val="accent5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686430" y="1252638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0000</a:t>
            </a: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</a:t>
            </a:r>
            <a:r>
              <a: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月号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681592" y="2411781"/>
            <a:ext cx="45653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 smtClean="0">
                <a:solidFill>
                  <a:srgbClr val="EB69A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盆踊り大会が</a:t>
            </a:r>
            <a:endParaRPr lang="en-US" altLang="ja-JP" sz="3200" dirty="0" smtClean="0">
              <a:solidFill>
                <a:srgbClr val="EB69A5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3200" dirty="0" smtClean="0">
                <a:solidFill>
                  <a:srgbClr val="EB69A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開催されました。</a:t>
            </a:r>
            <a:endParaRPr lang="ja-JP" altLang="en-US" sz="3200" dirty="0">
              <a:solidFill>
                <a:srgbClr val="EB69A5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681592" y="6063309"/>
            <a:ext cx="38862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2300" dirty="0" smtClean="0">
                <a:solidFill>
                  <a:srgbClr val="EC6C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毎年恒例の陶芸教室が</a:t>
            </a:r>
          </a:p>
          <a:p>
            <a:r>
              <a:rPr lang="ja-JP" altLang="en-US" sz="2300" dirty="0" smtClean="0">
                <a:solidFill>
                  <a:srgbClr val="EC6C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開かれます。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693467" y="6837315"/>
            <a:ext cx="25009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0000</a:t>
            </a:r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</a:t>
            </a:r>
            <a:r>
              <a:rPr lang="en-US" altLang="ja-JP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r>
              <a:rPr lang="en-US" altLang="ja-JP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日（○）</a:t>
            </a:r>
          </a:p>
          <a:p>
            <a:r>
              <a:rPr lang="en-US" altLang="ja-JP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00〜</a:t>
            </a:r>
            <a:endParaRPr lang="ja-JP" altLang="en-US" sz="1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717217" y="3557701"/>
            <a:ext cx="3886200" cy="23645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4181041" y="6094934"/>
            <a:ext cx="2727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EB69A5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今月のハッピーバースデー！</a:t>
            </a:r>
          </a:p>
        </p:txBody>
      </p:sp>
      <p:sp>
        <p:nvSpPr>
          <p:cNvPr id="1026" name="正方形/長方形 1025"/>
          <p:cNvSpPr/>
          <p:nvPr/>
        </p:nvSpPr>
        <p:spPr>
          <a:xfrm>
            <a:off x="3942169" y="6447965"/>
            <a:ext cx="18630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歳になりました！</a:t>
            </a:r>
          </a:p>
        </p:txBody>
      </p:sp>
      <p:sp>
        <p:nvSpPr>
          <p:cNvPr id="1032" name="正方形/長方形 1031"/>
          <p:cNvSpPr/>
          <p:nvPr/>
        </p:nvSpPr>
        <p:spPr>
          <a:xfrm>
            <a:off x="3917930" y="6688941"/>
            <a:ext cx="157767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</a:t>
            </a:r>
          </a:p>
        </p:txBody>
      </p:sp>
      <p:sp>
        <p:nvSpPr>
          <p:cNvPr id="1034" name="正方形/長方形 1033"/>
          <p:cNvSpPr/>
          <p:nvPr/>
        </p:nvSpPr>
        <p:spPr>
          <a:xfrm>
            <a:off x="3949754" y="7049065"/>
            <a:ext cx="129715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r>
              <a: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日生まれ）</a:t>
            </a:r>
          </a:p>
        </p:txBody>
      </p:sp>
      <p:sp>
        <p:nvSpPr>
          <p:cNvPr id="1036" name="正方形/長方形 1035"/>
          <p:cNvSpPr/>
          <p:nvPr/>
        </p:nvSpPr>
        <p:spPr>
          <a:xfrm>
            <a:off x="3926004" y="8132066"/>
            <a:ext cx="26548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BA501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お楽しみグルメのコーナー！</a:t>
            </a:r>
          </a:p>
        </p:txBody>
      </p:sp>
      <p:sp>
        <p:nvSpPr>
          <p:cNvPr id="1037" name="正方形/長方形 1036"/>
          <p:cNvSpPr/>
          <p:nvPr/>
        </p:nvSpPr>
        <p:spPr>
          <a:xfrm>
            <a:off x="3926004" y="8414935"/>
            <a:ext cx="17123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日（○） 夕食</a:t>
            </a:r>
          </a:p>
        </p:txBody>
      </p:sp>
      <p:sp>
        <p:nvSpPr>
          <p:cNvPr id="1038" name="正方形/長方形 1037"/>
          <p:cNvSpPr/>
          <p:nvPr/>
        </p:nvSpPr>
        <p:spPr>
          <a:xfrm>
            <a:off x="3926004" y="8703809"/>
            <a:ext cx="244169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>
                <a:solidFill>
                  <a:srgbClr val="BA501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○○○○の</a:t>
            </a:r>
            <a:r>
              <a:rPr lang="ja-JP" altLang="en-US" sz="1500" dirty="0" smtClean="0">
                <a:solidFill>
                  <a:srgbClr val="BA501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○○○○サラダ</a:t>
            </a:r>
            <a:endParaRPr lang="ja-JP" altLang="en-US" sz="1500" dirty="0">
              <a:solidFill>
                <a:srgbClr val="BA501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39" name="正方形/長方形 1038"/>
          <p:cNvSpPr/>
          <p:nvPr/>
        </p:nvSpPr>
        <p:spPr>
          <a:xfrm>
            <a:off x="3940767" y="9050724"/>
            <a:ext cx="1664386" cy="11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</a:t>
            </a: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</a:t>
            </a: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3940766" y="7326064"/>
            <a:ext cx="206814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</a:t>
            </a: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717217" y="7485905"/>
            <a:ext cx="295225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</a:t>
            </a:r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</a:t>
            </a:r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</a:t>
            </a:r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</a:t>
            </a:r>
            <a:endParaRPr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</a:t>
            </a:r>
          </a:p>
          <a:p>
            <a:pPr>
              <a:lnSpc>
                <a:spcPts val="1800"/>
              </a:lnSpc>
            </a:pPr>
            <a:endParaRPr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1027" name="Picture 3" descr="C:\Users\vanfu-vos02\Desktop\レイヤー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57575" y="2254061"/>
            <a:ext cx="1219201" cy="1219201"/>
          </a:xfrm>
          <a:prstGeom prst="rect">
            <a:avLst/>
          </a:prstGeom>
          <a:noFill/>
        </p:spPr>
      </p:pic>
      <p:cxnSp>
        <p:nvCxnSpPr>
          <p:cNvPr id="32" name="直線コネクタ 31"/>
          <p:cNvCxnSpPr/>
          <p:nvPr/>
        </p:nvCxnSpPr>
        <p:spPr>
          <a:xfrm>
            <a:off x="609600" y="6002020"/>
            <a:ext cx="6438900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3840480" y="6111240"/>
            <a:ext cx="0" cy="419862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3962400" y="8008620"/>
            <a:ext cx="3101340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4" descr="C:\Users\vanfu-vos02\Desktop\Freebie AC\母の日\jpg\0-25.jpg"/>
          <p:cNvPicPr>
            <a:picLocks noChangeAspect="1" noChangeArrowheads="1"/>
          </p:cNvPicPr>
          <p:nvPr/>
        </p:nvPicPr>
        <p:blipFill>
          <a:blip r:embed="rId4" cstate="print"/>
          <a:srcRect l="9085" t="2271" r="9085" b="9085"/>
          <a:stretch>
            <a:fillRect/>
          </a:stretch>
        </p:blipFill>
        <p:spPr bwMode="auto">
          <a:xfrm>
            <a:off x="5906871" y="6636088"/>
            <a:ext cx="1110417" cy="1202884"/>
          </a:xfrm>
          <a:prstGeom prst="rect">
            <a:avLst/>
          </a:prstGeom>
          <a:noFill/>
        </p:spPr>
      </p:pic>
      <p:cxnSp>
        <p:nvCxnSpPr>
          <p:cNvPr id="40" name="直線コネクタ 39"/>
          <p:cNvCxnSpPr/>
          <p:nvPr/>
        </p:nvCxnSpPr>
        <p:spPr>
          <a:xfrm>
            <a:off x="5329238" y="466725"/>
            <a:ext cx="0" cy="1181100"/>
          </a:xfrm>
          <a:prstGeom prst="line">
            <a:avLst/>
          </a:prstGeom>
          <a:ln w="222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7"/>
          <p:cNvSpPr/>
          <p:nvPr/>
        </p:nvSpPr>
        <p:spPr>
          <a:xfrm>
            <a:off x="4676776" y="2465903"/>
            <a:ext cx="2219788" cy="16463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写真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4676776" y="4229720"/>
            <a:ext cx="2219788" cy="16463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写真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1943892" y="9014459"/>
            <a:ext cx="1618023" cy="10282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写真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5543971" y="9126264"/>
            <a:ext cx="1612193" cy="11958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写真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745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2014-07-29T12:02:45Z</dcterms:created>
  <dcterms:modified xsi:type="dcterms:W3CDTF">2014-07-29T12:02:51Z</dcterms:modified>
</cp:coreProperties>
</file>