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626" y="-39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datacheck\Desktop\LAM HANG POWPOINE\nr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0907714" cy="777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datacheck\Desktop\LAM HANG POWPOINE\666666666666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092" y="147611"/>
            <a:ext cx="3941763" cy="751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datacheck\Desktop\LAM HANG POWPOINE\fsfdasdas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05" y="4032356"/>
            <a:ext cx="3200400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datacheck\Desktop\LAM HANG POWPOINE\d sdas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277" y="-729046"/>
            <a:ext cx="5830190" cy="584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datacheck\Desktop\LAM HANG POWPOINE\df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5" y="5003505"/>
            <a:ext cx="2514600" cy="261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867650" y="1533525"/>
            <a:ext cx="223837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732063" y="27392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3E3A39"/>
                </a:solidFill>
                <a:latin typeface="HG丸ｺﾞｼｯｸM-PRO" pitchFamily="50" charset="-128"/>
                <a:ea typeface="HG丸ｺﾞｼｯｸM-PRO" pitchFamily="50" charset="-128"/>
              </a:rPr>
              <a:t>施設概要</a:t>
            </a:r>
          </a:p>
        </p:txBody>
      </p:sp>
      <p:cxnSp>
        <p:nvCxnSpPr>
          <p:cNvPr id="27" name="直線コネクタ 26"/>
          <p:cNvCxnSpPr/>
          <p:nvPr/>
        </p:nvCxnSpPr>
        <p:spPr>
          <a:xfrm>
            <a:off x="4495347" y="683265"/>
            <a:ext cx="0" cy="2121870"/>
          </a:xfrm>
          <a:prstGeom prst="line">
            <a:avLst/>
          </a:prstGeom>
          <a:ln>
            <a:solidFill>
              <a:srgbClr val="ED86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3766569" y="2934231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 smtClean="0">
                <a:solidFill>
                  <a:srgbClr val="3E3A39"/>
                </a:solidFill>
                <a:latin typeface="HG丸ｺﾞｼｯｸM-PRO" pitchFamily="50" charset="-128"/>
                <a:ea typeface="HG丸ｺﾞｼｯｸM-PRO" pitchFamily="50" charset="-128"/>
              </a:rPr>
              <a:t>お問い合わせ</a:t>
            </a:r>
            <a:endParaRPr lang="ja-JP" altLang="en-US" sz="1300" dirty="0">
              <a:solidFill>
                <a:srgbClr val="3E3A3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89437" y="191656"/>
            <a:ext cx="3132000" cy="327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766569" y="3312609"/>
            <a:ext cx="216758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03-1234-1111</a:t>
            </a:r>
            <a:endParaRPr lang="ja-JP" altLang="en-US" sz="19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766569" y="3598889"/>
            <a:ext cx="13612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FAX 03-1234-1112</a:t>
            </a:r>
            <a:endParaRPr lang="ja-JP" altLang="en-US" sz="105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66569" y="3775884"/>
            <a:ext cx="16049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05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087424" y="3349599"/>
            <a:ext cx="258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endParaRPr lang="ja-JP" altLang="en-US" sz="16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166749" y="338613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受付</a:t>
            </a:r>
            <a:r>
              <a:rPr lang="ja-JP" altLang="en-US" sz="6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時間</a:t>
            </a:r>
            <a:endParaRPr lang="en-US" altLang="ja-JP" sz="600" dirty="0" smtClean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en-US" altLang="ja-JP" sz="6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00</a:t>
            </a:r>
            <a:r>
              <a:rPr lang="ja-JP" altLang="en-US" sz="6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時</a:t>
            </a:r>
            <a:r>
              <a:rPr lang="en-US" altLang="ja-JP" sz="6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〜00</a:t>
            </a:r>
            <a:r>
              <a:rPr lang="ja-JP" altLang="en-US" sz="6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時まで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777624" y="3349599"/>
            <a:ext cx="258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)</a:t>
            </a:r>
            <a:endParaRPr lang="ja-JP" altLang="en-US" sz="16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766569" y="4265289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 smtClean="0">
                <a:solidFill>
                  <a:srgbClr val="3E3A39"/>
                </a:solidFill>
                <a:latin typeface="HG丸ｺﾞｼｯｸM-PRO" pitchFamily="50" charset="-128"/>
                <a:ea typeface="HG丸ｺﾞｼｯｸM-PRO" pitchFamily="50" charset="-128"/>
              </a:rPr>
              <a:t>アクセス</a:t>
            </a:r>
            <a:endParaRPr lang="ja-JP" altLang="en-US" sz="1300" dirty="0">
              <a:solidFill>
                <a:srgbClr val="3E3A3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790356" y="7083697"/>
            <a:ext cx="326403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90356" y="6457382"/>
            <a:ext cx="326645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○○○○○○○○○○○○○○○○○○○○○○○○○○○○○○○○○</a:t>
            </a:r>
            <a:endParaRPr lang="en-US" altLang="ja-JP" sz="7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747334" y="6646805"/>
            <a:ext cx="96202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〈</a:t>
            </a:r>
            <a:r>
              <a:rPr lang="ja-JP" altLang="en-US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電車の場合</a:t>
            </a:r>
            <a:r>
              <a:rPr lang="en-US" altLang="ja-JP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〉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747334" y="6325269"/>
            <a:ext cx="90655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〈</a:t>
            </a:r>
            <a:r>
              <a:rPr lang="ja-JP" altLang="en-US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お車の場合</a:t>
            </a:r>
            <a:r>
              <a:rPr lang="en-US" altLang="ja-JP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747334" y="6951513"/>
            <a:ext cx="96870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〈</a:t>
            </a:r>
            <a:r>
              <a:rPr lang="ja-JP" altLang="en-US" sz="700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バスの場合</a:t>
            </a:r>
            <a:r>
              <a:rPr lang="en-US" altLang="ja-JP" sz="7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〉</a:t>
            </a:r>
            <a:endParaRPr lang="en-US" altLang="ja-JP" sz="7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790356" y="6774457"/>
            <a:ext cx="326403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EE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612017" y="624885"/>
            <a:ext cx="30135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b="1" dirty="0" smtClean="0">
                <a:solidFill>
                  <a:srgbClr val="FF0000"/>
                </a:solidFill>
                <a:latin typeface="HGSｺﾞｼｯｸM" pitchFamily="50" charset="-128"/>
                <a:ea typeface="HGSｺﾞｼｯｸM" pitchFamily="50" charset="-128"/>
              </a:rPr>
              <a:t>憩いのひとときを過ごせる</a:t>
            </a:r>
          </a:p>
          <a:p>
            <a:r>
              <a:rPr lang="ja-JP" altLang="en-US" sz="1500" b="1" dirty="0" smtClean="0">
                <a:solidFill>
                  <a:srgbClr val="FF0000"/>
                </a:solidFill>
                <a:latin typeface="HGSｺﾞｼｯｸM" pitchFamily="50" charset="-128"/>
                <a:ea typeface="HGSｺﾞｼｯｸM" pitchFamily="50" charset="-128"/>
              </a:rPr>
              <a:t>デイサービスセンターです</a:t>
            </a:r>
            <a:r>
              <a:rPr lang="ja-JP" altLang="en-US" sz="15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15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76883" y="3550950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3E3A39"/>
                </a:solidFill>
                <a:latin typeface="HG丸ｺﾞｼｯｸM-PRO" pitchFamily="50" charset="-128"/>
                <a:ea typeface="HG丸ｺﾞｼｯｸM-PRO" pitchFamily="50" charset="-128"/>
              </a:rPr>
              <a:t>費用について</a:t>
            </a:r>
          </a:p>
        </p:txBody>
      </p:sp>
      <p:pic>
        <p:nvPicPr>
          <p:cNvPr id="1030" name="Picture 6" descr="C:\Users\datacheck\Desktop\LAM HANG POWPOINE\tttttt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078" y="1863004"/>
            <a:ext cx="3913188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atacheck\Desktop\LAM HANG POWPOINE\uuuuuuuu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004" y="6457382"/>
            <a:ext cx="133826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atacheck\Desktop\LAM HANG POWPOINE\eeeeeee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621" y="6810344"/>
            <a:ext cx="2846388" cy="7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766569" y="3977755"/>
            <a:ext cx="2252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EE0000"/>
                </a:solidFill>
                <a:latin typeface="HG丸ｺﾞｼｯｸM-PRO" pitchFamily="50" charset="-128"/>
                <a:ea typeface="HG丸ｺﾞｼｯｸM-PRO" pitchFamily="50" charset="-128"/>
              </a:rPr>
              <a:t>ください入れて写真を</a:t>
            </a:r>
          </a:p>
        </p:txBody>
      </p:sp>
      <p:pic>
        <p:nvPicPr>
          <p:cNvPr id="1029" name="Picture 5" descr="C:\Users\datacheck\Desktop\LAM HANG POWPOINE\yyyyyy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858" y="2391186"/>
            <a:ext cx="2093913" cy="7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365723" y="3127945"/>
            <a:ext cx="5451475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毎日をもっと生き生きと、</a:t>
            </a:r>
          </a:p>
          <a:p>
            <a:pPr algn="ctr"/>
            <a:r>
              <a:rPr lang="ja-JP" altLang="en-US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より実りあるものへとするために</a:t>
            </a:r>
            <a:r>
              <a:rPr lang="en-US" altLang="ja-JP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…</a:t>
            </a:r>
            <a:r>
              <a:rPr lang="ja-JP" altLang="en-US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。</a:t>
            </a:r>
          </a:p>
          <a:p>
            <a:pPr algn="ctr"/>
            <a:r>
              <a:rPr lang="ja-JP" altLang="en-US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わたしたちがそのお手伝いを</a:t>
            </a:r>
          </a:p>
          <a:p>
            <a:pPr algn="ctr"/>
            <a:r>
              <a:rPr lang="ja-JP" altLang="en-US" sz="1700" spc="-150" dirty="0">
                <a:solidFill>
                  <a:srgbClr val="EE0000"/>
                </a:solidFill>
                <a:latin typeface="HGSｺﾞｼｯｸM" pitchFamily="50" charset="-128"/>
                <a:ea typeface="HGSｺﾞｼｯｸM" pitchFamily="50" charset="-128"/>
              </a:rPr>
              <a:t>させていただきます</a:t>
            </a:r>
            <a:r>
              <a:rPr lang="ja-JP" altLang="en-US" sz="17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。</a:t>
            </a:r>
          </a:p>
        </p:txBody>
      </p:sp>
      <p:pic>
        <p:nvPicPr>
          <p:cNvPr id="1033" name="Picture 9" descr="C:\Users\datacheck\Desktop\LAM HANG POWPOINE\rrrrrrrrrr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87" y="456138"/>
            <a:ext cx="3443588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datacheck\Desktop\LAM HANG POWPOINE\rraraw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334" y="697328"/>
            <a:ext cx="625100" cy="210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776119" y="2288865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駐 車 場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747264" y="2597200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利用定員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492572" y="653512"/>
            <a:ext cx="185178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b="1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アスクルデイサービ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ス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492572" y="855876"/>
            <a:ext cx="5451475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〒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135-0061</a:t>
            </a:r>
          </a:p>
          <a:p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東京都江東区豊洲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3-2-3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492572" y="1263002"/>
            <a:ext cx="5451475" cy="6010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鈴木健太</a:t>
            </a:r>
          </a:p>
          <a:p>
            <a:endParaRPr lang="ja-JP" altLang="en-US" dirty="0"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492572" y="1565175"/>
            <a:ext cx="144302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平成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23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年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2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月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21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日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492572" y="1887858"/>
            <a:ext cx="193514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10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名（平成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26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年</a:t>
            </a:r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2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月現在</a:t>
            </a:r>
          </a:p>
        </p:txBody>
      </p:sp>
      <p:sp>
        <p:nvSpPr>
          <p:cNvPr id="1024" name="Rectangle 1023"/>
          <p:cNvSpPr/>
          <p:nvPr/>
        </p:nvSpPr>
        <p:spPr>
          <a:xfrm>
            <a:off x="4492572" y="2226268"/>
            <a:ext cx="43633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5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台</a:t>
            </a:r>
          </a:p>
        </p:txBody>
      </p:sp>
      <p:sp>
        <p:nvSpPr>
          <p:cNvPr id="1025" name="Rectangle 1024"/>
          <p:cNvSpPr/>
          <p:nvPr/>
        </p:nvSpPr>
        <p:spPr>
          <a:xfrm>
            <a:off x="4492572" y="2530527"/>
            <a:ext cx="52129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ja-JP" altLang="en-US" sz="1300" dirty="0">
                <a:solidFill>
                  <a:srgbClr val="EE0000"/>
                </a:solidFill>
                <a:latin typeface="HG明朝E" pitchFamily="17" charset="-128"/>
                <a:ea typeface="HG明朝E" pitchFamily="17" charset="-128"/>
              </a:rPr>
              <a:t>名</a:t>
            </a:r>
          </a:p>
        </p:txBody>
      </p:sp>
      <p:pic>
        <p:nvPicPr>
          <p:cNvPr id="109" name="Picture 9" descr="C:\Users\datacheck\Desktop\LAM HANG POWPOINE\rrrrrrrrrr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800" y="3118960"/>
            <a:ext cx="3391268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9" descr="C:\Users\datacheck\Desktop\LAM HANG POWPOINE\rrrrrrrrrr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681" y="4443761"/>
            <a:ext cx="3391268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9" descr="C:\Users\datacheck\Desktop\LAM HANG POWPOINE\rrrrrrrrrr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71" y="3737742"/>
            <a:ext cx="3295834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正方形/長方形 47"/>
          <p:cNvSpPr/>
          <p:nvPr/>
        </p:nvSpPr>
        <p:spPr>
          <a:xfrm>
            <a:off x="358811" y="4105325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負担分</a:t>
            </a:r>
          </a:p>
        </p:txBody>
      </p:sp>
      <p:sp>
        <p:nvSpPr>
          <p:cNvPr id="119" name="正方形/長方形 50"/>
          <p:cNvSpPr/>
          <p:nvPr/>
        </p:nvSpPr>
        <p:spPr>
          <a:xfrm>
            <a:off x="1488480" y="4125831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サービス</a:t>
            </a:r>
            <a:r>
              <a:rPr lang="en-US" altLang="ja-JP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1</a:t>
            </a:r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回あたりの料金</a:t>
            </a:r>
          </a:p>
        </p:txBody>
      </p:sp>
      <p:sp>
        <p:nvSpPr>
          <p:cNvPr id="120" name="正方形/長方形 51"/>
          <p:cNvSpPr/>
          <p:nvPr/>
        </p:nvSpPr>
        <p:spPr>
          <a:xfrm>
            <a:off x="983657" y="4372422"/>
            <a:ext cx="611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所要時間</a:t>
            </a:r>
          </a:p>
          <a:p>
            <a:pPr algn="ctr"/>
            <a:r>
              <a:rPr lang="ja-JP" altLang="en-US" sz="700" dirty="0" smtClean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及び内容</a:t>
            </a:r>
            <a:endParaRPr lang="ja-JP" altLang="en-US" sz="700" dirty="0">
              <a:solidFill>
                <a:srgbClr val="FF6600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21" name="正方形/長方形 52"/>
          <p:cNvSpPr/>
          <p:nvPr/>
        </p:nvSpPr>
        <p:spPr>
          <a:xfrm>
            <a:off x="1565847" y="4426283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介護認定度</a:t>
            </a:r>
          </a:p>
        </p:txBody>
      </p:sp>
      <p:sp>
        <p:nvSpPr>
          <p:cNvPr id="122" name="正方形/長方形 53"/>
          <p:cNvSpPr/>
          <p:nvPr/>
        </p:nvSpPr>
        <p:spPr>
          <a:xfrm>
            <a:off x="2361494" y="4426283"/>
            <a:ext cx="3642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25" name="正方形/長方形 57"/>
          <p:cNvSpPr/>
          <p:nvPr/>
        </p:nvSpPr>
        <p:spPr>
          <a:xfrm>
            <a:off x="1630233" y="592488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26" name="正方形/長方形 58"/>
          <p:cNvSpPr/>
          <p:nvPr/>
        </p:nvSpPr>
        <p:spPr>
          <a:xfrm>
            <a:off x="1630233" y="638084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27" name="正方形/長方形 59"/>
          <p:cNvSpPr/>
          <p:nvPr/>
        </p:nvSpPr>
        <p:spPr>
          <a:xfrm>
            <a:off x="1630233" y="6611030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28" name="正方形/長方形 60"/>
          <p:cNvSpPr/>
          <p:nvPr/>
        </p:nvSpPr>
        <p:spPr>
          <a:xfrm>
            <a:off x="1630233" y="685031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29" name="正方形/長方形 61"/>
          <p:cNvSpPr/>
          <p:nvPr/>
        </p:nvSpPr>
        <p:spPr>
          <a:xfrm>
            <a:off x="1630233" y="71163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30" name="正方形/長方形 62"/>
          <p:cNvSpPr/>
          <p:nvPr/>
        </p:nvSpPr>
        <p:spPr>
          <a:xfrm>
            <a:off x="1630233" y="469769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31" name="正方形/長方形 63"/>
          <p:cNvSpPr/>
          <p:nvPr/>
        </p:nvSpPr>
        <p:spPr>
          <a:xfrm>
            <a:off x="1630233" y="4942050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32" name="正方形/長方形 64"/>
          <p:cNvSpPr/>
          <p:nvPr/>
        </p:nvSpPr>
        <p:spPr>
          <a:xfrm>
            <a:off x="1630233" y="519222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33" name="正方形/長方形 65"/>
          <p:cNvSpPr/>
          <p:nvPr/>
        </p:nvSpPr>
        <p:spPr>
          <a:xfrm>
            <a:off x="1630233" y="5411337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34" name="正方形/長方形 66"/>
          <p:cNvSpPr/>
          <p:nvPr/>
        </p:nvSpPr>
        <p:spPr>
          <a:xfrm>
            <a:off x="1630233" y="565798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55" name="正方形/長方形 88"/>
          <p:cNvSpPr/>
          <p:nvPr/>
        </p:nvSpPr>
        <p:spPr>
          <a:xfrm>
            <a:off x="2904251" y="4372422"/>
            <a:ext cx="5492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700" dirty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利用者</a:t>
            </a:r>
          </a:p>
          <a:p>
            <a:pPr algn="ctr"/>
            <a:r>
              <a:rPr lang="zh-TW" altLang="en-US" sz="700" dirty="0">
                <a:solidFill>
                  <a:srgbClr val="FF6600"/>
                </a:solidFill>
                <a:latin typeface="HG明朝E" pitchFamily="17" charset="-128"/>
                <a:ea typeface="HG明朝E" pitchFamily="17" charset="-128"/>
              </a:rPr>
              <a:t>負担額</a:t>
            </a:r>
            <a:endParaRPr lang="ja-JP" altLang="en-US" sz="700" dirty="0">
              <a:solidFill>
                <a:srgbClr val="FF6600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65" name="正方形/長方形 62"/>
          <p:cNvSpPr/>
          <p:nvPr/>
        </p:nvSpPr>
        <p:spPr>
          <a:xfrm>
            <a:off x="1630233" y="614560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66" name="正方形/長方形 67"/>
          <p:cNvSpPr/>
          <p:nvPr/>
        </p:nvSpPr>
        <p:spPr>
          <a:xfrm>
            <a:off x="2260369" y="612990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67" name="正方形/長方形 68"/>
          <p:cNvSpPr/>
          <p:nvPr/>
        </p:nvSpPr>
        <p:spPr>
          <a:xfrm>
            <a:off x="2260369" y="591172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68" name="正方形/長方形 69"/>
          <p:cNvSpPr/>
          <p:nvPr/>
        </p:nvSpPr>
        <p:spPr>
          <a:xfrm>
            <a:off x="2260369" y="521424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69" name="正方形/長方形 70"/>
          <p:cNvSpPr/>
          <p:nvPr/>
        </p:nvSpPr>
        <p:spPr>
          <a:xfrm>
            <a:off x="2260369" y="688364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0" name="正方形/長方形 71"/>
          <p:cNvSpPr/>
          <p:nvPr/>
        </p:nvSpPr>
        <p:spPr>
          <a:xfrm>
            <a:off x="2260369" y="6642538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1" name="正方形/長方形 72"/>
          <p:cNvSpPr/>
          <p:nvPr/>
        </p:nvSpPr>
        <p:spPr>
          <a:xfrm>
            <a:off x="2260369" y="495872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2" name="正方形/長方形 73"/>
          <p:cNvSpPr/>
          <p:nvPr/>
        </p:nvSpPr>
        <p:spPr>
          <a:xfrm>
            <a:off x="2260369" y="4738767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3" name="正方形/長方形 74"/>
          <p:cNvSpPr/>
          <p:nvPr/>
        </p:nvSpPr>
        <p:spPr>
          <a:xfrm>
            <a:off x="2260369" y="541565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</a:t>
            </a:r>
            <a:r>
              <a:rPr lang="ja-JP" altLang="en-US" sz="700" dirty="0" smtClean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位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74" name="正方形/長方形 75"/>
          <p:cNvSpPr/>
          <p:nvPr/>
        </p:nvSpPr>
        <p:spPr>
          <a:xfrm>
            <a:off x="2260369" y="6409069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5" name="正方形/長方形 76"/>
          <p:cNvSpPr/>
          <p:nvPr/>
        </p:nvSpPr>
        <p:spPr>
          <a:xfrm>
            <a:off x="2260369" y="566096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176" name="正方形/長方形 70"/>
          <p:cNvSpPr/>
          <p:nvPr/>
        </p:nvSpPr>
        <p:spPr>
          <a:xfrm>
            <a:off x="2260369" y="707715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単位</a:t>
            </a:r>
          </a:p>
        </p:txBody>
      </p:sp>
      <p:sp>
        <p:nvSpPr>
          <p:cNvPr id="88" name="正方形/長方形 83"/>
          <p:cNvSpPr/>
          <p:nvPr/>
        </p:nvSpPr>
        <p:spPr>
          <a:xfrm>
            <a:off x="2919502" y="4715781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89" name="正方形/長方形 87"/>
          <p:cNvSpPr/>
          <p:nvPr/>
        </p:nvSpPr>
        <p:spPr>
          <a:xfrm>
            <a:off x="2919502" y="519048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2" name="正方形/長方形 77"/>
          <p:cNvSpPr/>
          <p:nvPr/>
        </p:nvSpPr>
        <p:spPr>
          <a:xfrm>
            <a:off x="2919502" y="6142890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3" name="正方形/長方形 79"/>
          <p:cNvSpPr/>
          <p:nvPr/>
        </p:nvSpPr>
        <p:spPr>
          <a:xfrm>
            <a:off x="2919502" y="687903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4" name="正方形/長方形 81"/>
          <p:cNvSpPr/>
          <p:nvPr/>
        </p:nvSpPr>
        <p:spPr>
          <a:xfrm>
            <a:off x="2919502" y="709447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 smtClean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05" name="正方形/長方形 82"/>
          <p:cNvSpPr/>
          <p:nvPr/>
        </p:nvSpPr>
        <p:spPr>
          <a:xfrm>
            <a:off x="2919502" y="662376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6" name="正方形/長方形 84"/>
          <p:cNvSpPr/>
          <p:nvPr/>
        </p:nvSpPr>
        <p:spPr>
          <a:xfrm>
            <a:off x="2919502" y="640532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7" name="正方形/長方形 85"/>
          <p:cNvSpPr/>
          <p:nvPr/>
        </p:nvSpPr>
        <p:spPr>
          <a:xfrm>
            <a:off x="2919502" y="5892646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08" name="正方形/長方形 86"/>
          <p:cNvSpPr/>
          <p:nvPr/>
        </p:nvSpPr>
        <p:spPr>
          <a:xfrm>
            <a:off x="2919502" y="542803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41" name="正方形/長方形 83"/>
          <p:cNvSpPr/>
          <p:nvPr/>
        </p:nvSpPr>
        <p:spPr>
          <a:xfrm>
            <a:off x="2919502" y="4938577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sp>
        <p:nvSpPr>
          <p:cNvPr id="142" name="正方形/長方形 85"/>
          <p:cNvSpPr/>
          <p:nvPr/>
        </p:nvSpPr>
        <p:spPr>
          <a:xfrm>
            <a:off x="2919501" y="566397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円</a:t>
            </a:r>
          </a:p>
        </p:txBody>
      </p:sp>
      <p:pic>
        <p:nvPicPr>
          <p:cNvPr id="14" name="Picture 5" descr="C:\Users\datacheck\Desktop\linhk anh menu mua thu haloween\チラシ_A4_縦_表面 [更新済み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0177">
            <a:off x="7249844" y="262929"/>
            <a:ext cx="2440618" cy="158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67680" y="4453708"/>
            <a:ext cx="3312000" cy="208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906309" y="4613988"/>
            <a:ext cx="2988000" cy="169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0516" y="5259485"/>
            <a:ext cx="959586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ＭＡＰ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243" y="2034052"/>
            <a:ext cx="2140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</a:rPr>
              <a:t>写真を入れてくださ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い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953486" y="5328431"/>
            <a:ext cx="2140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</a:rPr>
              <a:t>写真を入れてくださ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い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99" name="正方形/長方形 55"/>
          <p:cNvSpPr/>
          <p:nvPr/>
        </p:nvSpPr>
        <p:spPr>
          <a:xfrm>
            <a:off x="944761" y="5218521"/>
            <a:ext cx="6534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00" name="正方形/長方形 56"/>
          <p:cNvSpPr/>
          <p:nvPr/>
        </p:nvSpPr>
        <p:spPr>
          <a:xfrm>
            <a:off x="944761" y="6558500"/>
            <a:ext cx="6318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11" name="正方形/長方形 49"/>
          <p:cNvSpPr/>
          <p:nvPr/>
        </p:nvSpPr>
        <p:spPr>
          <a:xfrm>
            <a:off x="402709" y="5592578"/>
            <a:ext cx="471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00</a:t>
            </a:r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割</a:t>
            </a:r>
          </a:p>
          <a:p>
            <a:r>
              <a:rPr lang="ja-JP" altLang="en-US" sz="700" dirty="0">
                <a:solidFill>
                  <a:srgbClr val="3E3A39"/>
                </a:solidFill>
                <a:latin typeface="HG明朝E" pitchFamily="17" charset="-128"/>
                <a:ea typeface="HG明朝E" pitchFamily="17" charset="-128"/>
              </a:rPr>
              <a:t>負担分</a:t>
            </a:r>
          </a:p>
        </p:txBody>
      </p:sp>
      <p:sp>
        <p:nvSpPr>
          <p:cNvPr id="112" name="正方形/長方形 18"/>
          <p:cNvSpPr/>
          <p:nvPr/>
        </p:nvSpPr>
        <p:spPr>
          <a:xfrm>
            <a:off x="3762366" y="696496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施設名称</a:t>
            </a:r>
          </a:p>
        </p:txBody>
      </p:sp>
      <p:sp>
        <p:nvSpPr>
          <p:cNvPr id="113" name="正方形/長方形 24"/>
          <p:cNvSpPr/>
          <p:nvPr/>
        </p:nvSpPr>
        <p:spPr>
          <a:xfrm>
            <a:off x="3762366" y="998233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住　　所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758146" y="1307064"/>
            <a:ext cx="5451475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代表者名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3776119" y="1626306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設　　立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799084" y="1952183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明朝E" pitchFamily="17" charset="-128"/>
                <a:ea typeface="HG明朝E" pitchFamily="17" charset="-128"/>
              </a:rPr>
              <a:t>スタッフ</a:t>
            </a:r>
          </a:p>
        </p:txBody>
      </p:sp>
    </p:spTree>
    <p:extLst>
      <p:ext uri="{BB962C8B-B14F-4D97-AF65-F5344CB8AC3E}">
        <p14:creationId xmlns:p14="http://schemas.microsoft.com/office/powerpoint/2010/main" val="6206184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</Words>
  <Application>Microsoft Office PowerPoint</Application>
  <PresentationFormat>ユーザー設定</PresentationFormat>
  <Paragraphs>105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2014-07-29T12:03:36Z</dcterms:created>
  <dcterms:modified xsi:type="dcterms:W3CDTF">2014-07-29T12:03:43Z</dcterms:modified>
</cp:coreProperties>
</file>