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  <p:sldMasterId id="2147483689" r:id="rId2"/>
  </p:sldMasterIdLst>
  <p:notesMasterIdLst>
    <p:notesMasterId r:id="rId5"/>
  </p:notesMasterIdLst>
  <p:sldIdLst>
    <p:sldId id="262" r:id="rId3"/>
    <p:sldId id="261" r:id="rId4"/>
  </p:sldIdLst>
  <p:sldSz cx="15338425" cy="10909300"/>
  <p:notesSz cx="8483600" cy="12344400"/>
  <p:defaultTextStyle>
    <a:defPPr>
      <a:defRPr lang="ja-JP"/>
    </a:defPPr>
    <a:lvl1pPr marL="0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1pPr>
    <a:lvl2pPr marL="715654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2pPr>
    <a:lvl3pPr marL="1431309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3pPr>
    <a:lvl4pPr marL="2146963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4pPr>
    <a:lvl5pPr marL="2862619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5pPr>
    <a:lvl6pPr marL="3578273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6pPr>
    <a:lvl7pPr marL="4293927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7pPr>
    <a:lvl8pPr marL="5009581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8pPr>
    <a:lvl9pPr marL="5725236" algn="l" defTabSz="1431309" rtl="0" eaLnBrk="1" latinLnBrk="0" hangingPunct="1">
      <a:defRPr kumimoji="1" sz="2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85197"/>
    <a:srgbClr val="FFFFFF"/>
    <a:srgbClr val="000099"/>
    <a:srgbClr val="F0F4FA"/>
    <a:srgbClr val="E8EEF8"/>
    <a:srgbClr val="203864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-792" y="-108"/>
      </p:cViewPr>
      <p:guideLst>
        <p:guide orient="horz" pos="3436"/>
        <p:guide pos="483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2015/1/8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11275" y="1541463"/>
            <a:ext cx="586105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1pPr>
    <a:lvl2pPr marL="715654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2pPr>
    <a:lvl3pPr marL="1431309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3pPr>
    <a:lvl4pPr marL="2146963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4pPr>
    <a:lvl5pPr marL="2862619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5pPr>
    <a:lvl6pPr marL="3578273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6pPr>
    <a:lvl7pPr marL="4293927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7pPr>
    <a:lvl8pPr marL="5009581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8pPr>
    <a:lvl9pPr marL="5725236" algn="l" defTabSz="1431309" rtl="0" eaLnBrk="1" latinLnBrk="0" hangingPunct="1">
      <a:defRPr kumimoji="1" sz="20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0053" y="2504574"/>
            <a:ext cx="9293911" cy="5327975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6754" y="8038018"/>
            <a:ext cx="8200509" cy="3694865"/>
          </a:xfrm>
        </p:spPr>
        <p:txBody>
          <a:bodyPr/>
          <a:lstStyle>
            <a:lvl1pPr marL="0" indent="0" algn="ctr">
              <a:buNone/>
              <a:defRPr sz="3000"/>
            </a:lvl1pPr>
            <a:lvl2pPr marL="546053" indent="0" algn="ctr">
              <a:buNone/>
              <a:defRPr sz="2400"/>
            </a:lvl2pPr>
            <a:lvl3pPr marL="1092104" indent="0" algn="ctr">
              <a:buNone/>
              <a:defRPr sz="2200"/>
            </a:lvl3pPr>
            <a:lvl4pPr marL="1638157" indent="0" algn="ctr">
              <a:buNone/>
              <a:defRPr sz="2000"/>
            </a:lvl4pPr>
            <a:lvl5pPr marL="2184211" indent="0" algn="ctr">
              <a:buNone/>
              <a:defRPr sz="2000"/>
            </a:lvl5pPr>
            <a:lvl6pPr marL="2730263" indent="0" algn="ctr">
              <a:buNone/>
              <a:defRPr sz="2000"/>
            </a:lvl6pPr>
            <a:lvl7pPr marL="3276315" indent="0" algn="ctr">
              <a:buNone/>
              <a:defRPr sz="2000"/>
            </a:lvl7pPr>
            <a:lvl8pPr marL="3822368" indent="0" algn="ctr">
              <a:buNone/>
              <a:defRPr sz="2000"/>
            </a:lvl8pPr>
            <a:lvl9pPr marL="4368421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24653" y="814786"/>
            <a:ext cx="2357646" cy="1296922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1714" y="814786"/>
            <a:ext cx="6936264" cy="1296922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0053" y="2504574"/>
            <a:ext cx="9293911" cy="5327975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66754" y="8038018"/>
            <a:ext cx="8200509" cy="3694865"/>
          </a:xfrm>
        </p:spPr>
        <p:txBody>
          <a:bodyPr/>
          <a:lstStyle>
            <a:lvl1pPr marL="0" indent="0" algn="ctr">
              <a:buNone/>
              <a:defRPr sz="3000"/>
            </a:lvl1pPr>
            <a:lvl2pPr marL="546053" indent="0" algn="ctr">
              <a:buNone/>
              <a:defRPr sz="2400"/>
            </a:lvl2pPr>
            <a:lvl3pPr marL="1092104" indent="0" algn="ctr">
              <a:buNone/>
              <a:defRPr sz="2200"/>
            </a:lvl3pPr>
            <a:lvl4pPr marL="1638157" indent="0" algn="ctr">
              <a:buNone/>
              <a:defRPr sz="2000"/>
            </a:lvl4pPr>
            <a:lvl5pPr marL="2184211" indent="0" algn="ctr">
              <a:buNone/>
              <a:defRPr sz="2000"/>
            </a:lvl5pPr>
            <a:lvl6pPr marL="2730263" indent="0" algn="ctr">
              <a:buNone/>
              <a:defRPr sz="2000"/>
            </a:lvl6pPr>
            <a:lvl7pPr marL="3276315" indent="0" algn="ctr">
              <a:buNone/>
              <a:defRPr sz="2000"/>
            </a:lvl7pPr>
            <a:lvl8pPr marL="3822368" indent="0" algn="ctr">
              <a:buNone/>
              <a:defRPr sz="2000"/>
            </a:lvl8pPr>
            <a:lvl9pPr marL="4368421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1580940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099810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6022" y="3815319"/>
            <a:ext cx="9430585" cy="6365937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6022" y="10241478"/>
            <a:ext cx="9430585" cy="3347695"/>
          </a:xfrm>
        </p:spPr>
        <p:txBody>
          <a:bodyPr/>
          <a:lstStyle>
            <a:lvl1pPr marL="0" indent="0">
              <a:buNone/>
              <a:defRPr sz="3000">
                <a:solidFill>
                  <a:schemeClr val="tx1"/>
                </a:solidFill>
              </a:defRPr>
            </a:lvl1pPr>
            <a:lvl2pPr marL="546053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2104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638157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18421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273026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276315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3822368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436842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26523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1716" y="4073917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35346" y="4073917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7341432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1" y="814786"/>
            <a:ext cx="9430585" cy="295801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3138" y="3751546"/>
            <a:ext cx="4625599" cy="183857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46053" indent="0">
              <a:buNone/>
              <a:defRPr sz="2400" b="1"/>
            </a:lvl2pPr>
            <a:lvl3pPr marL="1092104" indent="0">
              <a:buNone/>
              <a:defRPr sz="2200" b="1"/>
            </a:lvl3pPr>
            <a:lvl4pPr marL="1638157" indent="0">
              <a:buNone/>
              <a:defRPr sz="2000" b="1"/>
            </a:lvl4pPr>
            <a:lvl5pPr marL="2184211" indent="0">
              <a:buNone/>
              <a:defRPr sz="2000" b="1"/>
            </a:lvl5pPr>
            <a:lvl6pPr marL="2730263" indent="0">
              <a:buNone/>
              <a:defRPr sz="2000" b="1"/>
            </a:lvl6pPr>
            <a:lvl7pPr marL="3276315" indent="0">
              <a:buNone/>
              <a:defRPr sz="2000" b="1"/>
            </a:lvl7pPr>
            <a:lvl8pPr marL="3822368" indent="0">
              <a:buNone/>
              <a:defRPr sz="2000" b="1"/>
            </a:lvl8pPr>
            <a:lvl9pPr marL="4368421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3138" y="5590122"/>
            <a:ext cx="462559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35344" y="3751546"/>
            <a:ext cx="4648379" cy="183857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46053" indent="0">
              <a:buNone/>
              <a:defRPr sz="2400" b="1"/>
            </a:lvl2pPr>
            <a:lvl3pPr marL="1092104" indent="0">
              <a:buNone/>
              <a:defRPr sz="2200" b="1"/>
            </a:lvl3pPr>
            <a:lvl4pPr marL="1638157" indent="0">
              <a:buNone/>
              <a:defRPr sz="2000" b="1"/>
            </a:lvl4pPr>
            <a:lvl5pPr marL="2184211" indent="0">
              <a:buNone/>
              <a:defRPr sz="2000" b="1"/>
            </a:lvl5pPr>
            <a:lvl6pPr marL="2730263" indent="0">
              <a:buNone/>
              <a:defRPr sz="2000" b="1"/>
            </a:lvl6pPr>
            <a:lvl7pPr marL="3276315" indent="0">
              <a:buNone/>
              <a:defRPr sz="2000" b="1"/>
            </a:lvl7pPr>
            <a:lvl8pPr marL="3822368" indent="0">
              <a:buNone/>
              <a:defRPr sz="2000" b="1"/>
            </a:lvl8pPr>
            <a:lvl9pPr marL="4368421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35344" y="5590122"/>
            <a:ext cx="464837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459985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552517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57000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0" y="1020253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380" y="2203461"/>
            <a:ext cx="5535344" cy="10875587"/>
          </a:xfrm>
        </p:spPr>
        <p:txBody>
          <a:bodyPr/>
          <a:lstStyle>
            <a:lvl1pPr>
              <a:defRPr sz="3800"/>
            </a:lvl1pPr>
            <a:lvl2pPr>
              <a:defRPr sz="3200"/>
            </a:lvl2pPr>
            <a:lvl3pPr>
              <a:defRPr sz="30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0" y="4591129"/>
            <a:ext cx="3526503" cy="8505631"/>
          </a:xfrm>
        </p:spPr>
        <p:txBody>
          <a:bodyPr/>
          <a:lstStyle>
            <a:lvl1pPr marL="0" indent="0">
              <a:buNone/>
              <a:defRPr sz="2000"/>
            </a:lvl1pPr>
            <a:lvl2pPr marL="546053" indent="0">
              <a:buNone/>
              <a:defRPr sz="1700"/>
            </a:lvl2pPr>
            <a:lvl3pPr marL="1092104" indent="0">
              <a:buNone/>
              <a:defRPr sz="1400"/>
            </a:lvl3pPr>
            <a:lvl4pPr marL="1638157" indent="0">
              <a:buNone/>
              <a:defRPr sz="1300"/>
            </a:lvl4pPr>
            <a:lvl5pPr marL="2184211" indent="0">
              <a:buNone/>
              <a:defRPr sz="1300"/>
            </a:lvl5pPr>
            <a:lvl6pPr marL="2730263" indent="0">
              <a:buNone/>
              <a:defRPr sz="1300"/>
            </a:lvl6pPr>
            <a:lvl7pPr marL="3276315" indent="0">
              <a:buNone/>
              <a:defRPr sz="1300"/>
            </a:lvl7pPr>
            <a:lvl8pPr marL="3822368" indent="0">
              <a:buNone/>
              <a:defRPr sz="1300"/>
            </a:lvl8pPr>
            <a:lvl9pPr marL="4368421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256147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0" y="1020253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48380" y="2203461"/>
            <a:ext cx="5535344" cy="10875587"/>
          </a:xfrm>
        </p:spPr>
        <p:txBody>
          <a:bodyPr anchor="t"/>
          <a:lstStyle>
            <a:lvl1pPr marL="0" indent="0">
              <a:buNone/>
              <a:defRPr sz="3800"/>
            </a:lvl1pPr>
            <a:lvl2pPr marL="546053" indent="0">
              <a:buNone/>
              <a:defRPr sz="3200"/>
            </a:lvl2pPr>
            <a:lvl3pPr marL="1092104" indent="0">
              <a:buNone/>
              <a:defRPr sz="3000"/>
            </a:lvl3pPr>
            <a:lvl4pPr marL="1638157" indent="0">
              <a:buNone/>
              <a:defRPr sz="2400"/>
            </a:lvl4pPr>
            <a:lvl5pPr marL="2184211" indent="0">
              <a:buNone/>
              <a:defRPr sz="2400"/>
            </a:lvl5pPr>
            <a:lvl6pPr marL="2730263" indent="0">
              <a:buNone/>
              <a:defRPr sz="2400"/>
            </a:lvl6pPr>
            <a:lvl7pPr marL="3276315" indent="0">
              <a:buNone/>
              <a:defRPr sz="2400"/>
            </a:lvl7pPr>
            <a:lvl8pPr marL="3822368" indent="0">
              <a:buNone/>
              <a:defRPr sz="2400"/>
            </a:lvl8pPr>
            <a:lvl9pPr marL="4368421" indent="0">
              <a:buNone/>
              <a:defRPr sz="24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0" y="4591129"/>
            <a:ext cx="3526503" cy="8505631"/>
          </a:xfrm>
        </p:spPr>
        <p:txBody>
          <a:bodyPr/>
          <a:lstStyle>
            <a:lvl1pPr marL="0" indent="0">
              <a:buNone/>
              <a:defRPr sz="2000"/>
            </a:lvl1pPr>
            <a:lvl2pPr marL="546053" indent="0">
              <a:buNone/>
              <a:defRPr sz="1700"/>
            </a:lvl2pPr>
            <a:lvl3pPr marL="1092104" indent="0">
              <a:buNone/>
              <a:defRPr sz="1400"/>
            </a:lvl3pPr>
            <a:lvl4pPr marL="1638157" indent="0">
              <a:buNone/>
              <a:defRPr sz="1300"/>
            </a:lvl4pPr>
            <a:lvl5pPr marL="2184211" indent="0">
              <a:buNone/>
              <a:defRPr sz="1300"/>
            </a:lvl5pPr>
            <a:lvl6pPr marL="2730263" indent="0">
              <a:buNone/>
              <a:defRPr sz="1300"/>
            </a:lvl6pPr>
            <a:lvl7pPr marL="3276315" indent="0">
              <a:buNone/>
              <a:defRPr sz="1300"/>
            </a:lvl7pPr>
            <a:lvl8pPr marL="3822368" indent="0">
              <a:buNone/>
              <a:defRPr sz="1300"/>
            </a:lvl8pPr>
            <a:lvl9pPr marL="4368421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2090009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664489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24653" y="814786"/>
            <a:ext cx="2357646" cy="1296922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1714" y="814786"/>
            <a:ext cx="6936264" cy="1296922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018661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549252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6022" y="3815319"/>
            <a:ext cx="9430585" cy="6365937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6022" y="10241478"/>
            <a:ext cx="9430585" cy="3347695"/>
          </a:xfrm>
        </p:spPr>
        <p:txBody>
          <a:bodyPr/>
          <a:lstStyle>
            <a:lvl1pPr marL="0" indent="0">
              <a:buNone/>
              <a:defRPr sz="3000">
                <a:solidFill>
                  <a:schemeClr val="tx1"/>
                </a:solidFill>
              </a:defRPr>
            </a:lvl1pPr>
            <a:lvl2pPr marL="546053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2104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638157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18421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273026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276315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3822368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436842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1716" y="4073917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35346" y="4073917"/>
            <a:ext cx="4646955" cy="971009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1" y="814786"/>
            <a:ext cx="9430585" cy="295801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3138" y="3751546"/>
            <a:ext cx="4625599" cy="183857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46053" indent="0">
              <a:buNone/>
              <a:defRPr sz="2400" b="1"/>
            </a:lvl2pPr>
            <a:lvl3pPr marL="1092104" indent="0">
              <a:buNone/>
              <a:defRPr sz="2200" b="1"/>
            </a:lvl3pPr>
            <a:lvl4pPr marL="1638157" indent="0">
              <a:buNone/>
              <a:defRPr sz="2000" b="1"/>
            </a:lvl4pPr>
            <a:lvl5pPr marL="2184211" indent="0">
              <a:buNone/>
              <a:defRPr sz="2000" b="1"/>
            </a:lvl5pPr>
            <a:lvl6pPr marL="2730263" indent="0">
              <a:buNone/>
              <a:defRPr sz="2000" b="1"/>
            </a:lvl6pPr>
            <a:lvl7pPr marL="3276315" indent="0">
              <a:buNone/>
              <a:defRPr sz="2000" b="1"/>
            </a:lvl7pPr>
            <a:lvl8pPr marL="3822368" indent="0">
              <a:buNone/>
              <a:defRPr sz="2000" b="1"/>
            </a:lvl8pPr>
            <a:lvl9pPr marL="4368421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3138" y="5590122"/>
            <a:ext cx="462559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35344" y="3751546"/>
            <a:ext cx="4648379" cy="1838576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46053" indent="0">
              <a:buNone/>
              <a:defRPr sz="2400" b="1"/>
            </a:lvl2pPr>
            <a:lvl3pPr marL="1092104" indent="0">
              <a:buNone/>
              <a:defRPr sz="2200" b="1"/>
            </a:lvl3pPr>
            <a:lvl4pPr marL="1638157" indent="0">
              <a:buNone/>
              <a:defRPr sz="2000" b="1"/>
            </a:lvl4pPr>
            <a:lvl5pPr marL="2184211" indent="0">
              <a:buNone/>
              <a:defRPr sz="2000" b="1"/>
            </a:lvl5pPr>
            <a:lvl6pPr marL="2730263" indent="0">
              <a:buNone/>
              <a:defRPr sz="2000" b="1"/>
            </a:lvl6pPr>
            <a:lvl7pPr marL="3276315" indent="0">
              <a:buNone/>
              <a:defRPr sz="2000" b="1"/>
            </a:lvl7pPr>
            <a:lvl8pPr marL="3822368" indent="0">
              <a:buNone/>
              <a:defRPr sz="2000" b="1"/>
            </a:lvl8pPr>
            <a:lvl9pPr marL="4368421" indent="0">
              <a:buNone/>
              <a:defRPr sz="20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35344" y="5590122"/>
            <a:ext cx="4648379" cy="8222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0" y="1020253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380" y="2203461"/>
            <a:ext cx="5535344" cy="10875587"/>
          </a:xfrm>
        </p:spPr>
        <p:txBody>
          <a:bodyPr/>
          <a:lstStyle>
            <a:lvl1pPr>
              <a:defRPr sz="3800"/>
            </a:lvl1pPr>
            <a:lvl2pPr>
              <a:defRPr sz="3200"/>
            </a:lvl2pPr>
            <a:lvl3pPr>
              <a:defRPr sz="30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0" y="4591129"/>
            <a:ext cx="3526503" cy="8505631"/>
          </a:xfrm>
        </p:spPr>
        <p:txBody>
          <a:bodyPr/>
          <a:lstStyle>
            <a:lvl1pPr marL="0" indent="0">
              <a:buNone/>
              <a:defRPr sz="2000"/>
            </a:lvl1pPr>
            <a:lvl2pPr marL="546053" indent="0">
              <a:buNone/>
              <a:defRPr sz="1700"/>
            </a:lvl2pPr>
            <a:lvl3pPr marL="1092104" indent="0">
              <a:buNone/>
              <a:defRPr sz="1400"/>
            </a:lvl3pPr>
            <a:lvl4pPr marL="1638157" indent="0">
              <a:buNone/>
              <a:defRPr sz="1300"/>
            </a:lvl4pPr>
            <a:lvl5pPr marL="2184211" indent="0">
              <a:buNone/>
              <a:defRPr sz="1300"/>
            </a:lvl5pPr>
            <a:lvl6pPr marL="2730263" indent="0">
              <a:buNone/>
              <a:defRPr sz="1300"/>
            </a:lvl6pPr>
            <a:lvl7pPr marL="3276315" indent="0">
              <a:buNone/>
              <a:defRPr sz="1300"/>
            </a:lvl7pPr>
            <a:lvl8pPr marL="3822368" indent="0">
              <a:buNone/>
              <a:defRPr sz="1300"/>
            </a:lvl8pPr>
            <a:lvl9pPr marL="4368421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3140" y="1020253"/>
            <a:ext cx="3526503" cy="3570877"/>
          </a:xfrm>
        </p:spPr>
        <p:txBody>
          <a:bodyPr anchor="b"/>
          <a:lstStyle>
            <a:lvl1pPr>
              <a:defRPr sz="38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48380" y="2203461"/>
            <a:ext cx="5535344" cy="10875587"/>
          </a:xfrm>
        </p:spPr>
        <p:txBody>
          <a:bodyPr anchor="t"/>
          <a:lstStyle>
            <a:lvl1pPr marL="0" indent="0">
              <a:buNone/>
              <a:defRPr sz="3800"/>
            </a:lvl1pPr>
            <a:lvl2pPr marL="546053" indent="0">
              <a:buNone/>
              <a:defRPr sz="3200"/>
            </a:lvl2pPr>
            <a:lvl3pPr marL="1092104" indent="0">
              <a:buNone/>
              <a:defRPr sz="3000"/>
            </a:lvl3pPr>
            <a:lvl4pPr marL="1638157" indent="0">
              <a:buNone/>
              <a:defRPr sz="2400"/>
            </a:lvl4pPr>
            <a:lvl5pPr marL="2184211" indent="0">
              <a:buNone/>
              <a:defRPr sz="2400"/>
            </a:lvl5pPr>
            <a:lvl6pPr marL="2730263" indent="0">
              <a:buNone/>
              <a:defRPr sz="2400"/>
            </a:lvl6pPr>
            <a:lvl7pPr marL="3276315" indent="0">
              <a:buNone/>
              <a:defRPr sz="2400"/>
            </a:lvl7pPr>
            <a:lvl8pPr marL="3822368" indent="0">
              <a:buNone/>
              <a:defRPr sz="2400"/>
            </a:lvl8pPr>
            <a:lvl9pPr marL="4368421" indent="0">
              <a:buNone/>
              <a:defRPr sz="24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3140" y="4591129"/>
            <a:ext cx="3526503" cy="8505631"/>
          </a:xfrm>
        </p:spPr>
        <p:txBody>
          <a:bodyPr/>
          <a:lstStyle>
            <a:lvl1pPr marL="0" indent="0">
              <a:buNone/>
              <a:defRPr sz="2000"/>
            </a:lvl1pPr>
            <a:lvl2pPr marL="546053" indent="0">
              <a:buNone/>
              <a:defRPr sz="1700"/>
            </a:lvl2pPr>
            <a:lvl3pPr marL="1092104" indent="0">
              <a:buNone/>
              <a:defRPr sz="1400"/>
            </a:lvl3pPr>
            <a:lvl4pPr marL="1638157" indent="0">
              <a:buNone/>
              <a:defRPr sz="1300"/>
            </a:lvl4pPr>
            <a:lvl5pPr marL="2184211" indent="0">
              <a:buNone/>
              <a:defRPr sz="1300"/>
            </a:lvl5pPr>
            <a:lvl6pPr marL="2730263" indent="0">
              <a:buNone/>
              <a:defRPr sz="1300"/>
            </a:lvl6pPr>
            <a:lvl7pPr marL="3276315" indent="0">
              <a:buNone/>
              <a:defRPr sz="1300"/>
            </a:lvl7pPr>
            <a:lvl8pPr marL="3822368" indent="0">
              <a:buNone/>
              <a:defRPr sz="1300"/>
            </a:lvl8pPr>
            <a:lvl9pPr marL="4368421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5899" y="581325"/>
            <a:ext cx="13226628" cy="2109249"/>
          </a:xfrm>
          <a:prstGeom prst="rect">
            <a:avLst/>
          </a:prstGeom>
        </p:spPr>
        <p:txBody>
          <a:bodyPr vert="horz" lIns="128438" tIns="64219" rIns="128438" bIns="64219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5899" y="2904395"/>
            <a:ext cx="13226628" cy="6922439"/>
          </a:xfrm>
          <a:prstGeom prst="rect">
            <a:avLst/>
          </a:prstGeom>
        </p:spPr>
        <p:txBody>
          <a:bodyPr vert="horz" lIns="128438" tIns="64219" rIns="128438" bIns="64219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901" y="10109703"/>
            <a:ext cx="3451201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l" defTabSz="143130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78580" y="10109703"/>
            <a:ext cx="5181266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ctr" defTabSz="1431309" fontAlgn="auto">
              <a:spcBef>
                <a:spcPts val="0"/>
              </a:spcBef>
              <a:spcAft>
                <a:spcPts val="0"/>
              </a:spcAft>
              <a:defRPr sz="14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1327" y="10109703"/>
            <a:ext cx="3451201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r" defTabSz="143130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642189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1284376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926565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2568753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272038" indent="-272038" algn="l" defTabSz="1090383" rtl="0" fontAlgn="base">
        <a:lnSpc>
          <a:spcPct val="90000"/>
        </a:lnSpc>
        <a:spcBef>
          <a:spcPts val="1194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8344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64649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10956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55033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3003288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549342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4095395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641447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46053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92104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38157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84211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0263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76315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22368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68421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5899" y="581325"/>
            <a:ext cx="13226628" cy="2109249"/>
          </a:xfrm>
          <a:prstGeom prst="rect">
            <a:avLst/>
          </a:prstGeom>
        </p:spPr>
        <p:txBody>
          <a:bodyPr vert="horz" lIns="128438" tIns="64219" rIns="128438" bIns="64219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5899" y="2904395"/>
            <a:ext cx="13226628" cy="6922439"/>
          </a:xfrm>
          <a:prstGeom prst="rect">
            <a:avLst/>
          </a:prstGeom>
        </p:spPr>
        <p:txBody>
          <a:bodyPr vert="horz" lIns="128438" tIns="64219" rIns="128438" bIns="64219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901" y="10109703"/>
            <a:ext cx="3451201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l" defTabSz="143130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1/8/2015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78580" y="10109703"/>
            <a:ext cx="5181266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ctr" defTabSz="1431309" fontAlgn="auto">
              <a:spcBef>
                <a:spcPts val="0"/>
              </a:spcBef>
              <a:spcAft>
                <a:spcPts val="0"/>
              </a:spcAft>
              <a:defRPr sz="14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1327" y="10109703"/>
            <a:ext cx="3451201" cy="581324"/>
          </a:xfrm>
          <a:prstGeom prst="rect">
            <a:avLst/>
          </a:prstGeom>
        </p:spPr>
        <p:txBody>
          <a:bodyPr vert="horz" lIns="128438" tIns="64219" rIns="128438" bIns="64219" rtlCol="0" anchor="ctr"/>
          <a:lstStyle>
            <a:lvl1pPr algn="r" defTabSz="1431309" fontAlgn="auto">
              <a:spcBef>
                <a:spcPts val="0"/>
              </a:spcBef>
              <a:spcAft>
                <a:spcPts val="0"/>
              </a:spcAft>
              <a:defRPr sz="14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4335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  <p:sldLayoutId id="2147483701" r:id="rId12"/>
  </p:sldLayoutIdLst>
  <p:txStyles>
    <p:titleStyle>
      <a:lvl1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642189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1284376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926565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2568753" algn="l" defTabSz="1090383" rtl="0" fontAlgn="base">
        <a:lnSpc>
          <a:spcPct val="90000"/>
        </a:lnSpc>
        <a:spcBef>
          <a:spcPct val="0"/>
        </a:spcBef>
        <a:spcAft>
          <a:spcPct val="0"/>
        </a:spcAft>
        <a:defRPr kumimoji="1" sz="52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272038" indent="-272038" algn="l" defTabSz="1090383" rtl="0" fontAlgn="base">
        <a:lnSpc>
          <a:spcPct val="90000"/>
        </a:lnSpc>
        <a:spcBef>
          <a:spcPts val="1194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818344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364649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10956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455033" indent="-272038" algn="l" defTabSz="1090383" rtl="0" fontAlgn="base">
        <a:lnSpc>
          <a:spcPct val="90000"/>
        </a:lnSpc>
        <a:spcBef>
          <a:spcPts val="597"/>
        </a:spcBef>
        <a:spcAft>
          <a:spcPct val="0"/>
        </a:spcAft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3003288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549342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4095395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641447" indent="-273027" algn="l" defTabSz="1092104" rtl="0" eaLnBrk="1" latinLnBrk="0" hangingPunct="1">
        <a:lnSpc>
          <a:spcPct val="90000"/>
        </a:lnSpc>
        <a:spcBef>
          <a:spcPts val="597"/>
        </a:spcBef>
        <a:buFont typeface="Arial" panose="020B0604020202020204" pitchFamily="34" charset="0"/>
        <a:buChar char="•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546053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092104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638157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184211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730263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6pPr>
      <a:lvl7pPr marL="3276315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7pPr>
      <a:lvl8pPr marL="3822368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8pPr>
      <a:lvl9pPr marL="4368421" algn="l" defTabSz="1092104" rtl="0" eaLnBrk="1" latinLnBrk="0" hangingPunct="1"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5333960" cy="1090707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21" tIns="64211" rIns="128421" bIns="64211" anchor="ctr"/>
          <a:lstStyle/>
          <a:p>
            <a:pPr algn="ctr" defTabSz="1431116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54033" y="151456"/>
            <a:ext cx="15030360" cy="10604161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21" tIns="64211" rIns="128421" bIns="64211" anchor="ctr"/>
          <a:lstStyle/>
          <a:p>
            <a:pPr algn="ctr" defTabSz="1431116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56722" y="253916"/>
            <a:ext cx="14827218" cy="10401476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21" tIns="64211" rIns="128421" bIns="64211" anchor="ctr"/>
          <a:lstStyle/>
          <a:p>
            <a:pPr algn="ctr" defTabSz="1431116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3332890" y="2421076"/>
            <a:ext cx="8674882" cy="224734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en-US" altLang="ja-JP" dirty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×426</a:t>
            </a: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3332892" y="5060422"/>
            <a:ext cx="8672649" cy="218052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en-US" altLang="ja-JP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3332890" y="7644083"/>
            <a:ext cx="8674882" cy="25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×412</a:t>
            </a: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658633" y="599145"/>
            <a:ext cx="12023396" cy="138760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8421" tIns="64211" rIns="128421" bIns="64211" anchor="ctr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A3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2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4" y="4746370"/>
            <a:ext cx="1533842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54033" y="7396854"/>
            <a:ext cx="15030360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229936" y="10265612"/>
            <a:ext cx="14878561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28421" tIns="64211" rIns="128421" bIns="64211"/>
          <a:lstStyle/>
          <a:p>
            <a:pPr defTabSz="1429123" fontAlgn="base">
              <a:spcBef>
                <a:spcPct val="0"/>
              </a:spcBef>
              <a:spcAft>
                <a:spcPct val="0"/>
              </a:spcAft>
            </a:pPr>
            <a:endParaRPr lang="ja-JP" alt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72914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vanfu-vos02\Desktop\ASKUL\39_会社案内_表\レイヤー-2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" y="-1"/>
            <a:ext cx="15338425" cy="10909301"/>
          </a:xfrm>
          <a:prstGeom prst="rect">
            <a:avLst/>
          </a:prstGeom>
          <a:noFill/>
        </p:spPr>
      </p:pic>
      <p:sp>
        <p:nvSpPr>
          <p:cNvPr id="1027" name="AutoShape 3"/>
          <p:cNvSpPr>
            <a:spLocks noChangeAspect="1" noChangeArrowheads="1" noTextEdit="1"/>
          </p:cNvSpPr>
          <p:nvPr/>
        </p:nvSpPr>
        <p:spPr bwMode="auto">
          <a:xfrm>
            <a:off x="-1003915" y="2"/>
            <a:ext cx="19157962" cy="10909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28438" tIns="64219" rIns="128438" bIns="64219" numCol="1" anchor="t" anchorCtr="0" compatLnSpc="1">
            <a:prstTxWarp prst="textNoShape">
              <a:avLst/>
            </a:prstTxWarp>
          </a:bodyPr>
          <a:lstStyle/>
          <a:p>
            <a:endParaRPr lang="ja-JP" altLang="en-US" dirty="0"/>
          </a:p>
        </p:txBody>
      </p:sp>
      <p:sp>
        <p:nvSpPr>
          <p:cNvPr id="1030" name="Rectangle 6"/>
          <p:cNvSpPr>
            <a:spLocks noChangeArrowheads="1"/>
          </p:cNvSpPr>
          <p:nvPr/>
        </p:nvSpPr>
        <p:spPr bwMode="auto">
          <a:xfrm>
            <a:off x="11436211" y="10189885"/>
            <a:ext cx="3655764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algn="r"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000" dirty="0">
                <a:solidFill>
                  <a:schemeClr val="bg1"/>
                </a:solidFill>
                <a:latin typeface="HGPｺﾞｼｯｸM" pitchFamily="50" charset="-128"/>
                <a:ea typeface="HGPｺﾞｼｯｸM" pitchFamily="50" charset="-128"/>
              </a:rPr>
              <a:t>アスクル工業</a:t>
            </a:r>
            <a:endParaRPr lang="ja-JP" altLang="en-US" sz="2000" dirty="0">
              <a:solidFill>
                <a:schemeClr val="bg1"/>
              </a:solidFill>
              <a:latin typeface="HGPｺﾞｼｯｸM" pitchFamily="50" charset="-128"/>
              <a:ea typeface="HGPｺﾞｼｯｸM" pitchFamily="50" charset="-128"/>
              <a:cs typeface="ＭＳ Ｐゴシック" pitchFamily="50" charset="-128"/>
            </a:endParaRPr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8525919" y="3755223"/>
            <a:ext cx="2019712" cy="6045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39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会社案内</a:t>
            </a:r>
          </a:p>
        </p:txBody>
      </p:sp>
      <p:sp>
        <p:nvSpPr>
          <p:cNvPr id="1100" name="Rectangle 76"/>
          <p:cNvSpPr>
            <a:spLocks noChangeArrowheads="1"/>
          </p:cNvSpPr>
          <p:nvPr/>
        </p:nvSpPr>
        <p:spPr bwMode="auto">
          <a:xfrm>
            <a:off x="550111" y="8988481"/>
            <a:ext cx="5707591" cy="9931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2200" dirty="0">
                <a:solidFill>
                  <a:srgbClr val="000000"/>
                </a:solidFill>
                <a:latin typeface="HGSｺﾞｼｯｸE" pitchFamily="50" charset="-128"/>
                <a:ea typeface="HGSｺﾞｼｯｸE" pitchFamily="50" charset="-128"/>
                <a:cs typeface="ＭＳ Ｐゴシック" pitchFamily="50" charset="-128"/>
              </a:rPr>
              <a:t>アスクル工業</a:t>
            </a:r>
            <a:endParaRPr lang="en-US" altLang="ja-JP" sz="2200" dirty="0">
              <a:solidFill>
                <a:srgbClr val="000000"/>
              </a:solidFill>
              <a:latin typeface="HGSｺﾞｼｯｸE" pitchFamily="50" charset="-128"/>
              <a:ea typeface="HGSｺﾞｼｯｸE" pitchFamily="50" charset="-128"/>
              <a:cs typeface="ＭＳ Ｐゴシック" pitchFamily="50" charset="-128"/>
            </a:endParaRP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〒</a:t>
            </a:r>
            <a:r>
              <a:rPr lang="en-US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135-0061</a:t>
            </a:r>
            <a:r>
              <a:rPr lang="ja-JP" altLang="en-US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　東京都豊洲</a:t>
            </a:r>
            <a:r>
              <a:rPr lang="en-US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3</a:t>
            </a:r>
            <a:r>
              <a:rPr lang="ja-JP" altLang="en-US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－</a:t>
            </a:r>
            <a:r>
              <a:rPr lang="en-US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2</a:t>
            </a:r>
            <a:r>
              <a:rPr lang="ja-JP" altLang="en-US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－</a:t>
            </a:r>
            <a:r>
              <a:rPr lang="en-US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3</a:t>
            </a: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de-DE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TEL</a:t>
            </a:r>
            <a:r>
              <a:rPr lang="ja-JP" altLang="de-DE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：</a:t>
            </a:r>
            <a:r>
              <a:rPr lang="de-DE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03-1234-1111</a:t>
            </a:r>
            <a:r>
              <a:rPr lang="ja-JP" altLang="en-US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 　</a:t>
            </a:r>
            <a:r>
              <a:rPr lang="de-DE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FAX</a:t>
            </a:r>
            <a:r>
              <a:rPr lang="ja-JP" altLang="de-DE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：</a:t>
            </a:r>
            <a:r>
              <a:rPr lang="de-DE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03-1234-1112</a:t>
            </a:r>
          </a:p>
          <a:p>
            <a:pPr defTabSz="1284376" fontAlgn="base">
              <a:spcBef>
                <a:spcPct val="0"/>
              </a:spcBef>
              <a:spcAft>
                <a:spcPct val="0"/>
              </a:spcAft>
            </a:pPr>
            <a:r>
              <a:rPr lang="de-DE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URL</a:t>
            </a:r>
            <a:r>
              <a:rPr lang="ja-JP" altLang="de-DE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：</a:t>
            </a:r>
            <a:r>
              <a:rPr lang="de-DE" altLang="ja-JP" sz="1400" dirty="0">
                <a:solidFill>
                  <a:srgbClr val="000000"/>
                </a:solidFill>
                <a:latin typeface="+mn-ea"/>
                <a:cs typeface="ＭＳ Ｐゴシック" pitchFamily="50" charset="-128"/>
              </a:rPr>
              <a:t>http://www.asukut.com</a:t>
            </a: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117</Words>
  <Application>Microsoft Office PowerPoint</Application>
  <PresentationFormat>ユーザー設定</PresentationFormat>
  <Paragraphs>20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ガイド入りテンプレートサンプル20130531三木さん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2014-07-29T12:16:51Z</dcterms:created>
  <dcterms:modified xsi:type="dcterms:W3CDTF">2015-01-08T07:44:24Z</dcterms:modified>
</cp:coreProperties>
</file>

<file path=docProps/thumbnail.jpeg>
</file>