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  <p:sldMasterId id="2147483689" r:id="rId2"/>
  </p:sldMasterIdLst>
  <p:notesMasterIdLst>
    <p:notesMasterId r:id="rId5"/>
  </p:notesMasterIdLst>
  <p:sldIdLst>
    <p:sldId id="262" r:id="rId3"/>
    <p:sldId id="261" r:id="rId4"/>
  </p:sldIdLst>
  <p:sldSz cx="15338425" cy="10909300"/>
  <p:notesSz cx="8483600" cy="12344400"/>
  <p:defaultTextStyle>
    <a:defPPr>
      <a:defRPr lang="ja-JP"/>
    </a:defPPr>
    <a:lvl1pPr marL="0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654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09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6963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619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273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3927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581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236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000099"/>
    <a:srgbClr val="E85197"/>
    <a:srgbClr val="FFFFFF"/>
    <a:srgbClr val="F0F4FA"/>
    <a:srgbClr val="E8EEF8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-792" y="-108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1275" y="1541463"/>
            <a:ext cx="58610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715654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431309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2146963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862619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3578273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4293927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5009581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5725236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3" y="2504574"/>
            <a:ext cx="9293911" cy="5327975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4" y="8038018"/>
            <a:ext cx="8200509" cy="3694865"/>
          </a:xfrm>
        </p:spPr>
        <p:txBody>
          <a:bodyPr/>
          <a:lstStyle>
            <a:lvl1pPr marL="0" indent="0" algn="ctr">
              <a:buNone/>
              <a:defRPr sz="3000"/>
            </a:lvl1pPr>
            <a:lvl2pPr marL="546053" indent="0" algn="ctr">
              <a:buNone/>
              <a:defRPr sz="2400"/>
            </a:lvl2pPr>
            <a:lvl3pPr marL="1092104" indent="0" algn="ctr">
              <a:buNone/>
              <a:defRPr sz="2200"/>
            </a:lvl3pPr>
            <a:lvl4pPr marL="1638157" indent="0" algn="ctr">
              <a:buNone/>
              <a:defRPr sz="2000"/>
            </a:lvl4pPr>
            <a:lvl5pPr marL="2184211" indent="0" algn="ctr">
              <a:buNone/>
              <a:defRPr sz="2000"/>
            </a:lvl5pPr>
            <a:lvl6pPr marL="2730263" indent="0" algn="ctr">
              <a:buNone/>
              <a:defRPr sz="2000"/>
            </a:lvl6pPr>
            <a:lvl7pPr marL="3276315" indent="0" algn="ctr">
              <a:buNone/>
              <a:defRPr sz="2000"/>
            </a:lvl7pPr>
            <a:lvl8pPr marL="3822368" indent="0" algn="ctr">
              <a:buNone/>
              <a:defRPr sz="2000"/>
            </a:lvl8pPr>
            <a:lvl9pPr marL="4368421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786"/>
            <a:ext cx="2357646" cy="129692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6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3" y="2504574"/>
            <a:ext cx="9293911" cy="5327975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4" y="8038018"/>
            <a:ext cx="8200509" cy="3694865"/>
          </a:xfrm>
        </p:spPr>
        <p:txBody>
          <a:bodyPr/>
          <a:lstStyle>
            <a:lvl1pPr marL="0" indent="0" algn="ctr">
              <a:buNone/>
              <a:defRPr sz="3000"/>
            </a:lvl1pPr>
            <a:lvl2pPr marL="546053" indent="0" algn="ctr">
              <a:buNone/>
              <a:defRPr sz="2400"/>
            </a:lvl2pPr>
            <a:lvl3pPr marL="1092104" indent="0" algn="ctr">
              <a:buNone/>
              <a:defRPr sz="2200"/>
            </a:lvl3pPr>
            <a:lvl4pPr marL="1638157" indent="0" algn="ctr">
              <a:buNone/>
              <a:defRPr sz="2000"/>
            </a:lvl4pPr>
            <a:lvl5pPr marL="2184211" indent="0" algn="ctr">
              <a:buNone/>
              <a:defRPr sz="2000"/>
            </a:lvl5pPr>
            <a:lvl6pPr marL="2730263" indent="0" algn="ctr">
              <a:buNone/>
              <a:defRPr sz="2000"/>
            </a:lvl6pPr>
            <a:lvl7pPr marL="3276315" indent="0" algn="ctr">
              <a:buNone/>
              <a:defRPr sz="2000"/>
            </a:lvl7pPr>
            <a:lvl8pPr marL="3822368" indent="0" algn="ctr">
              <a:buNone/>
              <a:defRPr sz="2000"/>
            </a:lvl8pPr>
            <a:lvl9pPr marL="4368421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80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98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2" y="3815319"/>
            <a:ext cx="9430585" cy="6365937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2" y="10241478"/>
            <a:ext cx="9430585" cy="3347695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4605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0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15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84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3026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763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8223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684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52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14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814786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546"/>
            <a:ext cx="462559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546"/>
            <a:ext cx="464837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99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25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0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1"/>
            <a:ext cx="5535344" cy="10875587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6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1"/>
            <a:ext cx="5535344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53" indent="0">
              <a:buNone/>
              <a:defRPr sz="3200"/>
            </a:lvl2pPr>
            <a:lvl3pPr marL="1092104" indent="0">
              <a:buNone/>
              <a:defRPr sz="3000"/>
            </a:lvl3pPr>
            <a:lvl4pPr marL="1638157" indent="0">
              <a:buNone/>
              <a:defRPr sz="2400"/>
            </a:lvl4pPr>
            <a:lvl5pPr marL="2184211" indent="0">
              <a:buNone/>
              <a:defRPr sz="2400"/>
            </a:lvl5pPr>
            <a:lvl6pPr marL="2730263" indent="0">
              <a:buNone/>
              <a:defRPr sz="2400"/>
            </a:lvl6pPr>
            <a:lvl7pPr marL="3276315" indent="0">
              <a:buNone/>
              <a:defRPr sz="2400"/>
            </a:lvl7pPr>
            <a:lvl8pPr marL="3822368" indent="0">
              <a:buNone/>
              <a:defRPr sz="2400"/>
            </a:lvl8pPr>
            <a:lvl9pPr marL="4368421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00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6448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786"/>
            <a:ext cx="2357646" cy="129692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6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86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92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2" y="3815319"/>
            <a:ext cx="9430585" cy="6365937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2" y="10241478"/>
            <a:ext cx="9430585" cy="3347695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4605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0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15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84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3026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763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8223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684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814786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546"/>
            <a:ext cx="462559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546"/>
            <a:ext cx="464837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1"/>
            <a:ext cx="5535344" cy="10875587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1"/>
            <a:ext cx="5535344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53" indent="0">
              <a:buNone/>
              <a:defRPr sz="3200"/>
            </a:lvl2pPr>
            <a:lvl3pPr marL="1092104" indent="0">
              <a:buNone/>
              <a:defRPr sz="3000"/>
            </a:lvl3pPr>
            <a:lvl4pPr marL="1638157" indent="0">
              <a:buNone/>
              <a:defRPr sz="2400"/>
            </a:lvl4pPr>
            <a:lvl5pPr marL="2184211" indent="0">
              <a:buNone/>
              <a:defRPr sz="2400"/>
            </a:lvl5pPr>
            <a:lvl6pPr marL="2730263" indent="0">
              <a:buNone/>
              <a:defRPr sz="2400"/>
            </a:lvl6pPr>
            <a:lvl7pPr marL="3276315" indent="0">
              <a:buNone/>
              <a:defRPr sz="2400"/>
            </a:lvl7pPr>
            <a:lvl8pPr marL="3822368" indent="0">
              <a:buNone/>
              <a:defRPr sz="2400"/>
            </a:lvl8pPr>
            <a:lvl9pPr marL="4368421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5"/>
            <a:ext cx="13226628" cy="2109249"/>
          </a:xfrm>
          <a:prstGeom prst="rect">
            <a:avLst/>
          </a:prstGeom>
        </p:spPr>
        <p:txBody>
          <a:bodyPr vert="horz" lIns="128438" tIns="64219" rIns="128438" bIns="64219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5"/>
            <a:ext cx="13226628" cy="6922439"/>
          </a:xfrm>
          <a:prstGeom prst="rect">
            <a:avLst/>
          </a:prstGeom>
        </p:spPr>
        <p:txBody>
          <a:bodyPr vert="horz" lIns="128438" tIns="64219" rIns="128438" bIns="64219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1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l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9703"/>
            <a:ext cx="5181266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ctr" defTabSz="143130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7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r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189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376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565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753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38" indent="-272038" algn="l" defTabSz="1090383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44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649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0956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033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288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342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395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447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5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04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157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21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26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315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368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42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5"/>
            <a:ext cx="13226628" cy="2109249"/>
          </a:xfrm>
          <a:prstGeom prst="rect">
            <a:avLst/>
          </a:prstGeom>
        </p:spPr>
        <p:txBody>
          <a:bodyPr vert="horz" lIns="128438" tIns="64219" rIns="128438" bIns="64219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5"/>
            <a:ext cx="13226628" cy="6922439"/>
          </a:xfrm>
          <a:prstGeom prst="rect">
            <a:avLst/>
          </a:prstGeom>
        </p:spPr>
        <p:txBody>
          <a:bodyPr vert="horz" lIns="128438" tIns="64219" rIns="128438" bIns="64219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1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l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9703"/>
            <a:ext cx="5181266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ctr" defTabSz="143130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7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r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189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376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565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753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38" indent="-272038" algn="l" defTabSz="1090383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44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649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0956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033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288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342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395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447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5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04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157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21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26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315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368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42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707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algn="ctr" defTabSz="1431116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56"/>
            <a:ext cx="15030360" cy="10604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algn="ctr" defTabSz="1431116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2" y="253916"/>
            <a:ext cx="14827218" cy="1040147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algn="ctr" defTabSz="1431116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90" y="2421076"/>
            <a:ext cx="8674882" cy="22473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en-US" altLang="ja-JP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92" y="5060422"/>
            <a:ext cx="8672649" cy="218052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90" y="7644083"/>
            <a:ext cx="8674882" cy="25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3" y="599145"/>
            <a:ext cx="12023396" cy="13876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4" y="474637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6854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6" y="10265612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91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vanfu-vos02\Desktop\レイヤー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5338424" cy="10909300"/>
          </a:xfrm>
          <a:prstGeom prst="rect">
            <a:avLst/>
          </a:prstGeom>
          <a:noFill/>
        </p:spPr>
      </p:pic>
      <p:pic>
        <p:nvPicPr>
          <p:cNvPr id="2" name="Picture 3" descr="C:\Users\vanfu-vos02\Desktop\レイヤー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5338424" cy="10909300"/>
          </a:xfrm>
          <a:prstGeom prst="rect">
            <a:avLst/>
          </a:prstGeom>
          <a:noFill/>
        </p:spPr>
      </p:pic>
      <p:sp>
        <p:nvSpPr>
          <p:cNvPr id="31" name="角丸四角形 30"/>
          <p:cNvSpPr/>
          <p:nvPr/>
        </p:nvSpPr>
        <p:spPr>
          <a:xfrm>
            <a:off x="535762" y="4443459"/>
            <a:ext cx="6750603" cy="29440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</a:ln>
          <a:effectLst>
            <a:outerShdw blurRad="12700" dist="25400" dir="2700000" algn="tl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55" tIns="64227" rIns="128455" bIns="64227" rtlCol="0" anchor="ctr"/>
          <a:lstStyle/>
          <a:p>
            <a:pPr algn="ctr"/>
            <a:endParaRPr kumimoji="1" lang="ja-JP" altLang="en-US"/>
          </a:p>
        </p:txBody>
      </p:sp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-1003915" y="2"/>
            <a:ext cx="19157962" cy="1090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438" tIns="64219" rIns="128438" bIns="64219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5568" y="975556"/>
            <a:ext cx="6350411" cy="123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900" dirty="0"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ここにメインの</a:t>
            </a:r>
            <a:endParaRPr lang="en-US" altLang="ja-JP" sz="3900" dirty="0"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900" dirty="0"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キャッチコピーが入ります。</a:t>
            </a:r>
            <a:endParaRPr lang="ja-JP" altLang="en-US" sz="3900" dirty="0"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594758" y="2377864"/>
            <a:ext cx="6254068" cy="155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ここにコピーが入ります。■□□□□■□□□□■□□□□■□□□□ ■□□□□■□□□□■□□□□■□□□□</a:t>
            </a:r>
            <a:endParaRPr lang="en-US" altLang="ja-JP" sz="20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■□□□□■□□□□■□□□□■□□□□ ■□□□□■□□□□■□□□□■□□□□</a:t>
            </a:r>
            <a:endParaRPr lang="de-DE" altLang="ja-JP" sz="20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29" name="Rectangle 76"/>
          <p:cNvSpPr>
            <a:spLocks noChangeArrowheads="1"/>
          </p:cNvSpPr>
          <p:nvPr/>
        </p:nvSpPr>
        <p:spPr bwMode="auto">
          <a:xfrm>
            <a:off x="929636" y="5105849"/>
            <a:ext cx="3664551" cy="194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ここにコピーが入ります。■□□□□■□□□□■□□□□■□□□□ ■□□□□■□□□□■□□□□■□□□□■□□□□■□□□□■□□□□■□□□□ ■□□□□■□□□□■□□□□■□□□□■□□□□■□□□□■□□□□■□□□□ ■□□□□■□□□□■□□□□■□□□□■□□□□■□□□□■□□□□■□□□□ ■□□□□■□□□□■□□□□■□□□□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30" name="Rectangle 76"/>
          <p:cNvSpPr>
            <a:spLocks noChangeArrowheads="1"/>
          </p:cNvSpPr>
          <p:nvPr/>
        </p:nvSpPr>
        <p:spPr bwMode="auto">
          <a:xfrm>
            <a:off x="929636" y="4679998"/>
            <a:ext cx="3597554" cy="34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2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ご挨拶</a:t>
            </a:r>
            <a:endParaRPr lang="de-DE" altLang="ja-JP" sz="1400" dirty="0">
              <a:solidFill>
                <a:srgbClr val="000000"/>
              </a:solidFill>
              <a:latin typeface="+mn-ea"/>
              <a:cs typeface="ＭＳ Ｐゴシック" pitchFamily="50" charset="-128"/>
            </a:endParaRPr>
          </a:p>
        </p:txBody>
      </p:sp>
      <p:sp>
        <p:nvSpPr>
          <p:cNvPr id="33" name="Rectangle 76"/>
          <p:cNvSpPr>
            <a:spLocks noChangeArrowheads="1"/>
          </p:cNvSpPr>
          <p:nvPr/>
        </p:nvSpPr>
        <p:spPr bwMode="auto">
          <a:xfrm>
            <a:off x="4811144" y="6722866"/>
            <a:ext cx="2110903" cy="51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solidFill>
                  <a:srgbClr val="000000"/>
                </a:solidFill>
                <a:latin typeface="HGP明朝E" pitchFamily="18" charset="-128"/>
                <a:ea typeface="HGP明朝E" pitchFamily="18" charset="-128"/>
                <a:cs typeface="ＭＳ Ｐゴシック" pitchFamily="50" charset="-128"/>
              </a:rPr>
              <a:t>代表取締役</a:t>
            </a:r>
            <a:endParaRPr lang="en-US" altLang="ja-JP" sz="1100" dirty="0">
              <a:solidFill>
                <a:srgbClr val="000000"/>
              </a:solidFill>
              <a:latin typeface="HGP明朝E" pitchFamily="18" charset="-128"/>
              <a:ea typeface="HGP明朝E" pitchFamily="18" charset="-128"/>
              <a:cs typeface="ＭＳ Ｐゴシック" pitchFamily="50" charset="-128"/>
            </a:endParaRPr>
          </a:p>
          <a:p>
            <a:pPr algn="r"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solidFill>
                  <a:srgbClr val="000000"/>
                </a:solidFill>
                <a:latin typeface="HGP明朝E" pitchFamily="18" charset="-128"/>
                <a:ea typeface="HGP明朝E" pitchFamily="18" charset="-128"/>
                <a:cs typeface="ＭＳ Ｐゴシック" pitchFamily="50" charset="-128"/>
              </a:rPr>
              <a:t>　</a:t>
            </a:r>
            <a:r>
              <a:rPr lang="ja-JP" altLang="en-US" sz="2200" dirty="0">
                <a:solidFill>
                  <a:srgbClr val="000000"/>
                </a:solidFill>
                <a:latin typeface="HGP行書体" pitchFamily="66" charset="-128"/>
                <a:ea typeface="HGP行書体" pitchFamily="66" charset="-128"/>
              </a:rPr>
              <a:t>鈴木　健太</a:t>
            </a:r>
            <a:endParaRPr lang="de-DE" altLang="ja-JP" sz="2200" dirty="0">
              <a:solidFill>
                <a:srgbClr val="000000"/>
              </a:solidFill>
              <a:latin typeface="HGP行書体" pitchFamily="66" charset="-128"/>
              <a:ea typeface="HGP行書体" pitchFamily="66" charset="-128"/>
              <a:cs typeface="ＭＳ Ｐゴシック" pitchFamily="50" charset="-128"/>
            </a:endParaRPr>
          </a:p>
        </p:txBody>
      </p:sp>
      <p:sp>
        <p:nvSpPr>
          <p:cNvPr id="34" name="Rectangle 76"/>
          <p:cNvSpPr>
            <a:spLocks noChangeArrowheads="1"/>
          </p:cNvSpPr>
          <p:nvPr/>
        </p:nvSpPr>
        <p:spPr bwMode="auto">
          <a:xfrm>
            <a:off x="668433" y="8345229"/>
            <a:ext cx="6283081" cy="129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ここにコピーが入ります。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■□□□□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35" name="Rectangle 76"/>
          <p:cNvSpPr>
            <a:spLocks noChangeArrowheads="1"/>
          </p:cNvSpPr>
          <p:nvPr/>
        </p:nvSpPr>
        <p:spPr bwMode="auto">
          <a:xfrm>
            <a:off x="668433" y="7919378"/>
            <a:ext cx="35975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企業理念</a:t>
            </a:r>
            <a:endParaRPr lang="de-DE" altLang="ja-JP" sz="2000" dirty="0">
              <a:solidFill>
                <a:srgbClr val="000000"/>
              </a:solidFill>
              <a:latin typeface="+mn-ea"/>
              <a:cs typeface="ＭＳ Ｐゴシック" pitchFamily="50" charset="-128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>
            <a:off x="860568" y="4740802"/>
            <a:ext cx="0" cy="273957"/>
          </a:xfrm>
          <a:prstGeom prst="line">
            <a:avLst/>
          </a:prstGeom>
          <a:ln w="19050">
            <a:solidFill>
              <a:srgbClr val="20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549156" y="7904676"/>
            <a:ext cx="0" cy="1767807"/>
          </a:xfrm>
          <a:prstGeom prst="line">
            <a:avLst/>
          </a:prstGeom>
          <a:ln w="19050">
            <a:solidFill>
              <a:srgbClr val="20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76"/>
          <p:cNvSpPr>
            <a:spLocks noChangeArrowheads="1"/>
          </p:cNvSpPr>
          <p:nvPr/>
        </p:nvSpPr>
        <p:spPr bwMode="auto">
          <a:xfrm>
            <a:off x="8423591" y="1946649"/>
            <a:ext cx="6323263" cy="129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昭和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en-US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00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	</a:t>
            </a: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 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48" name="Rectangle 76"/>
          <p:cNvSpPr>
            <a:spLocks noChangeArrowheads="1"/>
          </p:cNvSpPr>
          <p:nvPr/>
        </p:nvSpPr>
        <p:spPr bwMode="auto">
          <a:xfrm>
            <a:off x="8423590" y="1520799"/>
            <a:ext cx="35975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沿　革</a:t>
            </a:r>
            <a:endParaRPr lang="de-DE" altLang="ja-JP" sz="20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>
            <a:off x="8304314" y="1506098"/>
            <a:ext cx="0" cy="1767807"/>
          </a:xfrm>
          <a:prstGeom prst="line">
            <a:avLst/>
          </a:prstGeom>
          <a:ln w="19050">
            <a:solidFill>
              <a:srgbClr val="20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76"/>
          <p:cNvSpPr>
            <a:spLocks noChangeArrowheads="1"/>
          </p:cNvSpPr>
          <p:nvPr/>
        </p:nvSpPr>
        <p:spPr bwMode="auto">
          <a:xfrm>
            <a:off x="8423591" y="8045879"/>
            <a:ext cx="2495243" cy="151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 sz="1000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社名：アスクル工業</a:t>
            </a:r>
          </a:p>
          <a:p>
            <a:pPr>
              <a:defRPr sz="1000"/>
            </a:pP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TEL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：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03-1234-1111</a:t>
            </a:r>
          </a:p>
          <a:p>
            <a:pPr>
              <a:defRPr sz="1000"/>
            </a:pP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FAX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：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03-1234-1112</a:t>
            </a:r>
          </a:p>
          <a:p>
            <a:pPr>
              <a:defRPr sz="1000"/>
            </a:pP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URL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：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http://www.asukut.com</a:t>
            </a:r>
          </a:p>
          <a:p>
            <a:pPr>
              <a:defRPr sz="1000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郵便番号：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135-0061</a:t>
            </a:r>
          </a:p>
          <a:p>
            <a:pPr>
              <a:defRPr sz="1000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住所：東京都豊洲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3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－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2</a:t>
            </a: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－</a:t>
            </a:r>
            <a:r>
              <a:rPr lang="en-US" altLang="ja-JP" sz="1400" dirty="0">
                <a:solidFill>
                  <a:srgbClr val="000000"/>
                </a:solidFill>
                <a:latin typeface="ＭＳ Ｐゴシック"/>
              </a:rPr>
              <a:t>3</a:t>
            </a:r>
          </a:p>
          <a:p>
            <a:pPr>
              <a:defRPr sz="1000"/>
            </a:pPr>
            <a:r>
              <a:rPr lang="ja-JP" altLang="en-US" sz="1400" dirty="0">
                <a:solidFill>
                  <a:srgbClr val="000000"/>
                </a:solidFill>
                <a:latin typeface="ＭＳ Ｐゴシック"/>
              </a:rPr>
              <a:t>代表取締役　鈴木　健太</a:t>
            </a:r>
            <a:endParaRPr lang="ja-JP" altLang="en-US" sz="1400" dirty="0">
              <a:solidFill>
                <a:srgbClr val="000000"/>
              </a:solidFill>
              <a:latin typeface="ＭＳ Ｐゴシック"/>
            </a:endParaRPr>
          </a:p>
        </p:txBody>
      </p:sp>
      <p:sp>
        <p:nvSpPr>
          <p:cNvPr id="55" name="Rectangle 76"/>
          <p:cNvSpPr>
            <a:spLocks noChangeArrowheads="1"/>
          </p:cNvSpPr>
          <p:nvPr/>
        </p:nvSpPr>
        <p:spPr bwMode="auto">
          <a:xfrm>
            <a:off x="8423590" y="7620029"/>
            <a:ext cx="26023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会社概要</a:t>
            </a:r>
            <a:endParaRPr lang="de-DE" altLang="ja-JP" sz="20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</p:txBody>
      </p:sp>
      <p:cxnSp>
        <p:nvCxnSpPr>
          <p:cNvPr id="56" name="直線コネクタ 55"/>
          <p:cNvCxnSpPr/>
          <p:nvPr/>
        </p:nvCxnSpPr>
        <p:spPr>
          <a:xfrm>
            <a:off x="8304314" y="7605327"/>
            <a:ext cx="0" cy="2020351"/>
          </a:xfrm>
          <a:prstGeom prst="line">
            <a:avLst/>
          </a:prstGeom>
          <a:ln w="19050">
            <a:solidFill>
              <a:srgbClr val="20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76"/>
          <p:cNvSpPr>
            <a:spLocks noChangeArrowheads="1"/>
          </p:cNvSpPr>
          <p:nvPr/>
        </p:nvSpPr>
        <p:spPr bwMode="auto">
          <a:xfrm>
            <a:off x="8427094" y="4138308"/>
            <a:ext cx="2848844" cy="319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7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 □□□□事業</a:t>
            </a: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7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 □□□□事業</a:t>
            </a: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7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 □□□□事業</a:t>
            </a: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58" name="Rectangle 76"/>
          <p:cNvSpPr>
            <a:spLocks noChangeArrowheads="1"/>
          </p:cNvSpPr>
          <p:nvPr/>
        </p:nvSpPr>
        <p:spPr bwMode="auto">
          <a:xfrm>
            <a:off x="8427092" y="3712460"/>
            <a:ext cx="35975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業務内容</a:t>
            </a:r>
            <a:endParaRPr lang="de-DE" altLang="ja-JP" sz="20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</p:txBody>
      </p:sp>
      <p:cxnSp>
        <p:nvCxnSpPr>
          <p:cNvPr id="59" name="直線コネクタ 58"/>
          <p:cNvCxnSpPr/>
          <p:nvPr/>
        </p:nvCxnSpPr>
        <p:spPr>
          <a:xfrm>
            <a:off x="8307815" y="3697758"/>
            <a:ext cx="0" cy="3636632"/>
          </a:xfrm>
          <a:prstGeom prst="line">
            <a:avLst/>
          </a:prstGeom>
          <a:ln w="19050">
            <a:solidFill>
              <a:srgbClr val="2038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76"/>
          <p:cNvSpPr>
            <a:spLocks noChangeArrowheads="1"/>
          </p:cNvSpPr>
          <p:nvPr/>
        </p:nvSpPr>
        <p:spPr bwMode="auto">
          <a:xfrm>
            <a:off x="11740873" y="4138308"/>
            <a:ext cx="2848844" cy="1165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7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■ □□□□事業</a:t>
            </a: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  <a:cs typeface="ＭＳ Ｐゴシック" pitchFamily="50" charset="-128"/>
              </a:rPr>
              <a:t>●○○○○●○○○○●○○○○</a:t>
            </a:r>
            <a:endParaRPr lang="de-DE" altLang="ja-JP" sz="14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endParaRPr lang="en-US" altLang="ja-JP" sz="17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837933" y="4670190"/>
            <a:ext cx="2113582" cy="186660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55" tIns="64227" rIns="128455" bIns="64227"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写真</a:t>
            </a:r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1740873" y="5332148"/>
            <a:ext cx="3240263" cy="45548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55" tIns="64227" rIns="128455" bIns="64227"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写真</a:t>
            </a:r>
            <a:endParaRPr lang="ja-JP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784</Words>
  <Application>Microsoft Office PowerPoint</Application>
  <PresentationFormat>ユーザー設定</PresentationFormat>
  <Paragraphs>56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ガイド入りテンプレートサンプル20130531三木さん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2014-07-29T12:17:52Z</dcterms:created>
  <dcterms:modified xsi:type="dcterms:W3CDTF">2015-01-08T07:52:51Z</dcterms:modified>
</cp:coreProperties>
</file>