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  <p:sldMasterId id="2147483689" r:id="rId2"/>
  </p:sldMasterIdLst>
  <p:notesMasterIdLst>
    <p:notesMasterId r:id="rId5"/>
  </p:notesMasterIdLst>
  <p:sldIdLst>
    <p:sldId id="262" r:id="rId3"/>
    <p:sldId id="261" r:id="rId4"/>
  </p:sldIdLst>
  <p:sldSz cx="15338425" cy="10909300"/>
  <p:notesSz cx="8483600" cy="12344400"/>
  <p:defaultTextStyle>
    <a:defPPr>
      <a:defRPr lang="ja-JP"/>
    </a:defPPr>
    <a:lvl1pPr marL="0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1pPr>
    <a:lvl2pPr marL="715654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2pPr>
    <a:lvl3pPr marL="1431309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3pPr>
    <a:lvl4pPr marL="2146963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4pPr>
    <a:lvl5pPr marL="2862619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5pPr>
    <a:lvl6pPr marL="3578273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6pPr>
    <a:lvl7pPr marL="4293927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7pPr>
    <a:lvl8pPr marL="5009581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8pPr>
    <a:lvl9pPr marL="5725236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03864"/>
    <a:srgbClr val="000099"/>
    <a:srgbClr val="E85197"/>
    <a:srgbClr val="FFFFFF"/>
    <a:srgbClr val="F0F4FA"/>
    <a:srgbClr val="E8EEF8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-792" y="-108"/>
      </p:cViewPr>
      <p:guideLst>
        <p:guide orient="horz" pos="3436"/>
        <p:guide pos="483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2015/1/8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1275" y="1541463"/>
            <a:ext cx="58610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1pPr>
    <a:lvl2pPr marL="715654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2pPr>
    <a:lvl3pPr marL="1431309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3pPr>
    <a:lvl4pPr marL="2146963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4pPr>
    <a:lvl5pPr marL="2862619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5pPr>
    <a:lvl6pPr marL="3578273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6pPr>
    <a:lvl7pPr marL="4293927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7pPr>
    <a:lvl8pPr marL="5009581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8pPr>
    <a:lvl9pPr marL="5725236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0053" y="2504574"/>
            <a:ext cx="9293911" cy="5327975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6754" y="8038018"/>
            <a:ext cx="8200509" cy="3694865"/>
          </a:xfrm>
        </p:spPr>
        <p:txBody>
          <a:bodyPr/>
          <a:lstStyle>
            <a:lvl1pPr marL="0" indent="0" algn="ctr">
              <a:buNone/>
              <a:defRPr sz="3000"/>
            </a:lvl1pPr>
            <a:lvl2pPr marL="546053" indent="0" algn="ctr">
              <a:buNone/>
              <a:defRPr sz="2400"/>
            </a:lvl2pPr>
            <a:lvl3pPr marL="1092104" indent="0" algn="ctr">
              <a:buNone/>
              <a:defRPr sz="2200"/>
            </a:lvl3pPr>
            <a:lvl4pPr marL="1638157" indent="0" algn="ctr">
              <a:buNone/>
              <a:defRPr sz="2000"/>
            </a:lvl4pPr>
            <a:lvl5pPr marL="2184211" indent="0" algn="ctr">
              <a:buNone/>
              <a:defRPr sz="2000"/>
            </a:lvl5pPr>
            <a:lvl6pPr marL="2730263" indent="0" algn="ctr">
              <a:buNone/>
              <a:defRPr sz="2000"/>
            </a:lvl6pPr>
            <a:lvl7pPr marL="3276315" indent="0" algn="ctr">
              <a:buNone/>
              <a:defRPr sz="2000"/>
            </a:lvl7pPr>
            <a:lvl8pPr marL="3822368" indent="0" algn="ctr">
              <a:buNone/>
              <a:defRPr sz="2000"/>
            </a:lvl8pPr>
            <a:lvl9pPr marL="4368421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24653" y="814786"/>
            <a:ext cx="2357646" cy="1296922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1714" y="814786"/>
            <a:ext cx="6936264" cy="1296922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0053" y="2504574"/>
            <a:ext cx="9293911" cy="5327975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6754" y="8038018"/>
            <a:ext cx="8200509" cy="3694865"/>
          </a:xfrm>
        </p:spPr>
        <p:txBody>
          <a:bodyPr/>
          <a:lstStyle>
            <a:lvl1pPr marL="0" indent="0" algn="ctr">
              <a:buNone/>
              <a:defRPr sz="3000"/>
            </a:lvl1pPr>
            <a:lvl2pPr marL="546053" indent="0" algn="ctr">
              <a:buNone/>
              <a:defRPr sz="2400"/>
            </a:lvl2pPr>
            <a:lvl3pPr marL="1092104" indent="0" algn="ctr">
              <a:buNone/>
              <a:defRPr sz="2200"/>
            </a:lvl3pPr>
            <a:lvl4pPr marL="1638157" indent="0" algn="ctr">
              <a:buNone/>
              <a:defRPr sz="2000"/>
            </a:lvl4pPr>
            <a:lvl5pPr marL="2184211" indent="0" algn="ctr">
              <a:buNone/>
              <a:defRPr sz="2000"/>
            </a:lvl5pPr>
            <a:lvl6pPr marL="2730263" indent="0" algn="ctr">
              <a:buNone/>
              <a:defRPr sz="2000"/>
            </a:lvl6pPr>
            <a:lvl7pPr marL="3276315" indent="0" algn="ctr">
              <a:buNone/>
              <a:defRPr sz="2000"/>
            </a:lvl7pPr>
            <a:lvl8pPr marL="3822368" indent="0" algn="ctr">
              <a:buNone/>
              <a:defRPr sz="2000"/>
            </a:lvl8pPr>
            <a:lvl9pPr marL="4368421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1580940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099810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6022" y="3815319"/>
            <a:ext cx="9430585" cy="6365937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6022" y="10241478"/>
            <a:ext cx="9430585" cy="3347695"/>
          </a:xfrm>
        </p:spPr>
        <p:txBody>
          <a:bodyPr/>
          <a:lstStyle>
            <a:lvl1pPr marL="0" indent="0">
              <a:buNone/>
              <a:defRPr sz="3000">
                <a:solidFill>
                  <a:schemeClr val="tx1"/>
                </a:solidFill>
              </a:defRPr>
            </a:lvl1pPr>
            <a:lvl2pPr marL="546053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2104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638157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18421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273026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276315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3822368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436842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265234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1716" y="4073917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35346" y="4073917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7341432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1" y="814786"/>
            <a:ext cx="9430585" cy="295801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3138" y="3751546"/>
            <a:ext cx="4625599" cy="1838576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46053" indent="0">
              <a:buNone/>
              <a:defRPr sz="2400" b="1"/>
            </a:lvl2pPr>
            <a:lvl3pPr marL="1092104" indent="0">
              <a:buNone/>
              <a:defRPr sz="2200" b="1"/>
            </a:lvl3pPr>
            <a:lvl4pPr marL="1638157" indent="0">
              <a:buNone/>
              <a:defRPr sz="2000" b="1"/>
            </a:lvl4pPr>
            <a:lvl5pPr marL="2184211" indent="0">
              <a:buNone/>
              <a:defRPr sz="2000" b="1"/>
            </a:lvl5pPr>
            <a:lvl6pPr marL="2730263" indent="0">
              <a:buNone/>
              <a:defRPr sz="2000" b="1"/>
            </a:lvl6pPr>
            <a:lvl7pPr marL="3276315" indent="0">
              <a:buNone/>
              <a:defRPr sz="2000" b="1"/>
            </a:lvl7pPr>
            <a:lvl8pPr marL="3822368" indent="0">
              <a:buNone/>
              <a:defRPr sz="2000" b="1"/>
            </a:lvl8pPr>
            <a:lvl9pPr marL="4368421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3138" y="5590122"/>
            <a:ext cx="462559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35344" y="3751546"/>
            <a:ext cx="4648379" cy="1838576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46053" indent="0">
              <a:buNone/>
              <a:defRPr sz="2400" b="1"/>
            </a:lvl2pPr>
            <a:lvl3pPr marL="1092104" indent="0">
              <a:buNone/>
              <a:defRPr sz="2200" b="1"/>
            </a:lvl3pPr>
            <a:lvl4pPr marL="1638157" indent="0">
              <a:buNone/>
              <a:defRPr sz="2000" b="1"/>
            </a:lvl4pPr>
            <a:lvl5pPr marL="2184211" indent="0">
              <a:buNone/>
              <a:defRPr sz="2000" b="1"/>
            </a:lvl5pPr>
            <a:lvl6pPr marL="2730263" indent="0">
              <a:buNone/>
              <a:defRPr sz="2000" b="1"/>
            </a:lvl6pPr>
            <a:lvl7pPr marL="3276315" indent="0">
              <a:buNone/>
              <a:defRPr sz="2000" b="1"/>
            </a:lvl7pPr>
            <a:lvl8pPr marL="3822368" indent="0">
              <a:buNone/>
              <a:defRPr sz="2000" b="1"/>
            </a:lvl8pPr>
            <a:lvl9pPr marL="4368421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35344" y="5590122"/>
            <a:ext cx="464837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459985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1552517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57000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0" y="1020253"/>
            <a:ext cx="3526503" cy="357087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380" y="2203461"/>
            <a:ext cx="5535344" cy="10875587"/>
          </a:xfrm>
        </p:spPr>
        <p:txBody>
          <a:bodyPr/>
          <a:lstStyle>
            <a:lvl1pPr>
              <a:defRPr sz="3800"/>
            </a:lvl1pPr>
            <a:lvl2pPr>
              <a:defRPr sz="3200"/>
            </a:lvl2pPr>
            <a:lvl3pPr>
              <a:defRPr sz="30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0" y="4591129"/>
            <a:ext cx="3526503" cy="8505631"/>
          </a:xfrm>
        </p:spPr>
        <p:txBody>
          <a:bodyPr/>
          <a:lstStyle>
            <a:lvl1pPr marL="0" indent="0">
              <a:buNone/>
              <a:defRPr sz="2000"/>
            </a:lvl1pPr>
            <a:lvl2pPr marL="546053" indent="0">
              <a:buNone/>
              <a:defRPr sz="1700"/>
            </a:lvl2pPr>
            <a:lvl3pPr marL="1092104" indent="0">
              <a:buNone/>
              <a:defRPr sz="1400"/>
            </a:lvl3pPr>
            <a:lvl4pPr marL="1638157" indent="0">
              <a:buNone/>
              <a:defRPr sz="1300"/>
            </a:lvl4pPr>
            <a:lvl5pPr marL="2184211" indent="0">
              <a:buNone/>
              <a:defRPr sz="1300"/>
            </a:lvl5pPr>
            <a:lvl6pPr marL="2730263" indent="0">
              <a:buNone/>
              <a:defRPr sz="1300"/>
            </a:lvl6pPr>
            <a:lvl7pPr marL="3276315" indent="0">
              <a:buNone/>
              <a:defRPr sz="1300"/>
            </a:lvl7pPr>
            <a:lvl8pPr marL="3822368" indent="0">
              <a:buNone/>
              <a:defRPr sz="1300"/>
            </a:lvl8pPr>
            <a:lvl9pPr marL="4368421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256147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0" y="1020253"/>
            <a:ext cx="3526503" cy="357087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48380" y="2203461"/>
            <a:ext cx="5535344" cy="10875587"/>
          </a:xfrm>
        </p:spPr>
        <p:txBody>
          <a:bodyPr anchor="t"/>
          <a:lstStyle>
            <a:lvl1pPr marL="0" indent="0">
              <a:buNone/>
              <a:defRPr sz="3800"/>
            </a:lvl1pPr>
            <a:lvl2pPr marL="546053" indent="0">
              <a:buNone/>
              <a:defRPr sz="3200"/>
            </a:lvl2pPr>
            <a:lvl3pPr marL="1092104" indent="0">
              <a:buNone/>
              <a:defRPr sz="3000"/>
            </a:lvl3pPr>
            <a:lvl4pPr marL="1638157" indent="0">
              <a:buNone/>
              <a:defRPr sz="2400"/>
            </a:lvl4pPr>
            <a:lvl5pPr marL="2184211" indent="0">
              <a:buNone/>
              <a:defRPr sz="2400"/>
            </a:lvl5pPr>
            <a:lvl6pPr marL="2730263" indent="0">
              <a:buNone/>
              <a:defRPr sz="2400"/>
            </a:lvl6pPr>
            <a:lvl7pPr marL="3276315" indent="0">
              <a:buNone/>
              <a:defRPr sz="2400"/>
            </a:lvl7pPr>
            <a:lvl8pPr marL="3822368" indent="0">
              <a:buNone/>
              <a:defRPr sz="2400"/>
            </a:lvl8pPr>
            <a:lvl9pPr marL="4368421" indent="0">
              <a:buNone/>
              <a:defRPr sz="24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0" y="4591129"/>
            <a:ext cx="3526503" cy="8505631"/>
          </a:xfrm>
        </p:spPr>
        <p:txBody>
          <a:bodyPr/>
          <a:lstStyle>
            <a:lvl1pPr marL="0" indent="0">
              <a:buNone/>
              <a:defRPr sz="2000"/>
            </a:lvl1pPr>
            <a:lvl2pPr marL="546053" indent="0">
              <a:buNone/>
              <a:defRPr sz="1700"/>
            </a:lvl2pPr>
            <a:lvl3pPr marL="1092104" indent="0">
              <a:buNone/>
              <a:defRPr sz="1400"/>
            </a:lvl3pPr>
            <a:lvl4pPr marL="1638157" indent="0">
              <a:buNone/>
              <a:defRPr sz="1300"/>
            </a:lvl4pPr>
            <a:lvl5pPr marL="2184211" indent="0">
              <a:buNone/>
              <a:defRPr sz="1300"/>
            </a:lvl5pPr>
            <a:lvl6pPr marL="2730263" indent="0">
              <a:buNone/>
              <a:defRPr sz="1300"/>
            </a:lvl6pPr>
            <a:lvl7pPr marL="3276315" indent="0">
              <a:buNone/>
              <a:defRPr sz="1300"/>
            </a:lvl7pPr>
            <a:lvl8pPr marL="3822368" indent="0">
              <a:buNone/>
              <a:defRPr sz="1300"/>
            </a:lvl8pPr>
            <a:lvl9pPr marL="4368421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2090009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664489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24653" y="814786"/>
            <a:ext cx="2357646" cy="1296922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1714" y="814786"/>
            <a:ext cx="6936264" cy="1296922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018661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549252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6022" y="3815319"/>
            <a:ext cx="9430585" cy="6365937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6022" y="10241478"/>
            <a:ext cx="9430585" cy="3347695"/>
          </a:xfrm>
        </p:spPr>
        <p:txBody>
          <a:bodyPr/>
          <a:lstStyle>
            <a:lvl1pPr marL="0" indent="0">
              <a:buNone/>
              <a:defRPr sz="3000">
                <a:solidFill>
                  <a:schemeClr val="tx1"/>
                </a:solidFill>
              </a:defRPr>
            </a:lvl1pPr>
            <a:lvl2pPr marL="546053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2104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638157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18421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273026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276315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3822368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436842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1716" y="4073917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35346" y="4073917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1" y="814786"/>
            <a:ext cx="9430585" cy="295801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3138" y="3751546"/>
            <a:ext cx="4625599" cy="1838576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46053" indent="0">
              <a:buNone/>
              <a:defRPr sz="2400" b="1"/>
            </a:lvl2pPr>
            <a:lvl3pPr marL="1092104" indent="0">
              <a:buNone/>
              <a:defRPr sz="2200" b="1"/>
            </a:lvl3pPr>
            <a:lvl4pPr marL="1638157" indent="0">
              <a:buNone/>
              <a:defRPr sz="2000" b="1"/>
            </a:lvl4pPr>
            <a:lvl5pPr marL="2184211" indent="0">
              <a:buNone/>
              <a:defRPr sz="2000" b="1"/>
            </a:lvl5pPr>
            <a:lvl6pPr marL="2730263" indent="0">
              <a:buNone/>
              <a:defRPr sz="2000" b="1"/>
            </a:lvl6pPr>
            <a:lvl7pPr marL="3276315" indent="0">
              <a:buNone/>
              <a:defRPr sz="2000" b="1"/>
            </a:lvl7pPr>
            <a:lvl8pPr marL="3822368" indent="0">
              <a:buNone/>
              <a:defRPr sz="2000" b="1"/>
            </a:lvl8pPr>
            <a:lvl9pPr marL="4368421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3138" y="5590122"/>
            <a:ext cx="462559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35344" y="3751546"/>
            <a:ext cx="4648379" cy="1838576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46053" indent="0">
              <a:buNone/>
              <a:defRPr sz="2400" b="1"/>
            </a:lvl2pPr>
            <a:lvl3pPr marL="1092104" indent="0">
              <a:buNone/>
              <a:defRPr sz="2200" b="1"/>
            </a:lvl3pPr>
            <a:lvl4pPr marL="1638157" indent="0">
              <a:buNone/>
              <a:defRPr sz="2000" b="1"/>
            </a:lvl4pPr>
            <a:lvl5pPr marL="2184211" indent="0">
              <a:buNone/>
              <a:defRPr sz="2000" b="1"/>
            </a:lvl5pPr>
            <a:lvl6pPr marL="2730263" indent="0">
              <a:buNone/>
              <a:defRPr sz="2000" b="1"/>
            </a:lvl6pPr>
            <a:lvl7pPr marL="3276315" indent="0">
              <a:buNone/>
              <a:defRPr sz="2000" b="1"/>
            </a:lvl7pPr>
            <a:lvl8pPr marL="3822368" indent="0">
              <a:buNone/>
              <a:defRPr sz="2000" b="1"/>
            </a:lvl8pPr>
            <a:lvl9pPr marL="4368421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35344" y="5590122"/>
            <a:ext cx="464837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0" y="1020253"/>
            <a:ext cx="3526503" cy="357087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380" y="2203461"/>
            <a:ext cx="5535344" cy="10875587"/>
          </a:xfrm>
        </p:spPr>
        <p:txBody>
          <a:bodyPr/>
          <a:lstStyle>
            <a:lvl1pPr>
              <a:defRPr sz="3800"/>
            </a:lvl1pPr>
            <a:lvl2pPr>
              <a:defRPr sz="3200"/>
            </a:lvl2pPr>
            <a:lvl3pPr>
              <a:defRPr sz="30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0" y="4591129"/>
            <a:ext cx="3526503" cy="8505631"/>
          </a:xfrm>
        </p:spPr>
        <p:txBody>
          <a:bodyPr/>
          <a:lstStyle>
            <a:lvl1pPr marL="0" indent="0">
              <a:buNone/>
              <a:defRPr sz="2000"/>
            </a:lvl1pPr>
            <a:lvl2pPr marL="546053" indent="0">
              <a:buNone/>
              <a:defRPr sz="1700"/>
            </a:lvl2pPr>
            <a:lvl3pPr marL="1092104" indent="0">
              <a:buNone/>
              <a:defRPr sz="1400"/>
            </a:lvl3pPr>
            <a:lvl4pPr marL="1638157" indent="0">
              <a:buNone/>
              <a:defRPr sz="1300"/>
            </a:lvl4pPr>
            <a:lvl5pPr marL="2184211" indent="0">
              <a:buNone/>
              <a:defRPr sz="1300"/>
            </a:lvl5pPr>
            <a:lvl6pPr marL="2730263" indent="0">
              <a:buNone/>
              <a:defRPr sz="1300"/>
            </a:lvl6pPr>
            <a:lvl7pPr marL="3276315" indent="0">
              <a:buNone/>
              <a:defRPr sz="1300"/>
            </a:lvl7pPr>
            <a:lvl8pPr marL="3822368" indent="0">
              <a:buNone/>
              <a:defRPr sz="1300"/>
            </a:lvl8pPr>
            <a:lvl9pPr marL="4368421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0" y="1020253"/>
            <a:ext cx="3526503" cy="357087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48380" y="2203461"/>
            <a:ext cx="5535344" cy="10875587"/>
          </a:xfrm>
        </p:spPr>
        <p:txBody>
          <a:bodyPr anchor="t"/>
          <a:lstStyle>
            <a:lvl1pPr marL="0" indent="0">
              <a:buNone/>
              <a:defRPr sz="3800"/>
            </a:lvl1pPr>
            <a:lvl2pPr marL="546053" indent="0">
              <a:buNone/>
              <a:defRPr sz="3200"/>
            </a:lvl2pPr>
            <a:lvl3pPr marL="1092104" indent="0">
              <a:buNone/>
              <a:defRPr sz="3000"/>
            </a:lvl3pPr>
            <a:lvl4pPr marL="1638157" indent="0">
              <a:buNone/>
              <a:defRPr sz="2400"/>
            </a:lvl4pPr>
            <a:lvl5pPr marL="2184211" indent="0">
              <a:buNone/>
              <a:defRPr sz="2400"/>
            </a:lvl5pPr>
            <a:lvl6pPr marL="2730263" indent="0">
              <a:buNone/>
              <a:defRPr sz="2400"/>
            </a:lvl6pPr>
            <a:lvl7pPr marL="3276315" indent="0">
              <a:buNone/>
              <a:defRPr sz="2400"/>
            </a:lvl7pPr>
            <a:lvl8pPr marL="3822368" indent="0">
              <a:buNone/>
              <a:defRPr sz="2400"/>
            </a:lvl8pPr>
            <a:lvl9pPr marL="4368421" indent="0">
              <a:buNone/>
              <a:defRPr sz="24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0" y="4591129"/>
            <a:ext cx="3526503" cy="8505631"/>
          </a:xfrm>
        </p:spPr>
        <p:txBody>
          <a:bodyPr/>
          <a:lstStyle>
            <a:lvl1pPr marL="0" indent="0">
              <a:buNone/>
              <a:defRPr sz="2000"/>
            </a:lvl1pPr>
            <a:lvl2pPr marL="546053" indent="0">
              <a:buNone/>
              <a:defRPr sz="1700"/>
            </a:lvl2pPr>
            <a:lvl3pPr marL="1092104" indent="0">
              <a:buNone/>
              <a:defRPr sz="1400"/>
            </a:lvl3pPr>
            <a:lvl4pPr marL="1638157" indent="0">
              <a:buNone/>
              <a:defRPr sz="1300"/>
            </a:lvl4pPr>
            <a:lvl5pPr marL="2184211" indent="0">
              <a:buNone/>
              <a:defRPr sz="1300"/>
            </a:lvl5pPr>
            <a:lvl6pPr marL="2730263" indent="0">
              <a:buNone/>
              <a:defRPr sz="1300"/>
            </a:lvl6pPr>
            <a:lvl7pPr marL="3276315" indent="0">
              <a:buNone/>
              <a:defRPr sz="1300"/>
            </a:lvl7pPr>
            <a:lvl8pPr marL="3822368" indent="0">
              <a:buNone/>
              <a:defRPr sz="1300"/>
            </a:lvl8pPr>
            <a:lvl9pPr marL="4368421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5899" y="581325"/>
            <a:ext cx="13226628" cy="2109249"/>
          </a:xfrm>
          <a:prstGeom prst="rect">
            <a:avLst/>
          </a:prstGeom>
        </p:spPr>
        <p:txBody>
          <a:bodyPr vert="horz" lIns="128438" tIns="64219" rIns="128438" bIns="64219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5899" y="2904395"/>
            <a:ext cx="13226628" cy="6922439"/>
          </a:xfrm>
          <a:prstGeom prst="rect">
            <a:avLst/>
          </a:prstGeom>
        </p:spPr>
        <p:txBody>
          <a:bodyPr vert="horz" lIns="128438" tIns="64219" rIns="128438" bIns="64219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5901" y="10109703"/>
            <a:ext cx="3451201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l" defTabSz="143130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78580" y="10109703"/>
            <a:ext cx="5181266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ctr" defTabSz="1431309" fontAlgn="auto">
              <a:spcBef>
                <a:spcPts val="0"/>
              </a:spcBef>
              <a:spcAft>
                <a:spcPts val="0"/>
              </a:spcAft>
              <a:defRPr sz="14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1327" y="10109703"/>
            <a:ext cx="3451201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r" defTabSz="143130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642189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1284376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926565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2568753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272038" indent="-272038" algn="l" defTabSz="1090383" rtl="0" fontAlgn="base">
        <a:lnSpc>
          <a:spcPct val="90000"/>
        </a:lnSpc>
        <a:spcBef>
          <a:spcPts val="1194"/>
        </a:spcBef>
        <a:spcAft>
          <a:spcPct val="0"/>
        </a:spcAft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8344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364649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10956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455033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3003288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549342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4095395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641447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46053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92104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38157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84211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30263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76315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822368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68421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5899" y="581325"/>
            <a:ext cx="13226628" cy="2109249"/>
          </a:xfrm>
          <a:prstGeom prst="rect">
            <a:avLst/>
          </a:prstGeom>
        </p:spPr>
        <p:txBody>
          <a:bodyPr vert="horz" lIns="128438" tIns="64219" rIns="128438" bIns="64219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5899" y="2904395"/>
            <a:ext cx="13226628" cy="6922439"/>
          </a:xfrm>
          <a:prstGeom prst="rect">
            <a:avLst/>
          </a:prstGeom>
        </p:spPr>
        <p:txBody>
          <a:bodyPr vert="horz" lIns="128438" tIns="64219" rIns="128438" bIns="64219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5901" y="10109703"/>
            <a:ext cx="3451201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l" defTabSz="143130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78580" y="10109703"/>
            <a:ext cx="5181266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ctr" defTabSz="1431309" fontAlgn="auto">
              <a:spcBef>
                <a:spcPts val="0"/>
              </a:spcBef>
              <a:spcAft>
                <a:spcPts val="0"/>
              </a:spcAft>
              <a:defRPr sz="14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1327" y="10109703"/>
            <a:ext cx="3451201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r" defTabSz="143130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4335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</p:sldLayoutIdLst>
  <p:txStyles>
    <p:titleStyle>
      <a:lvl1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642189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1284376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926565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2568753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272038" indent="-272038" algn="l" defTabSz="1090383" rtl="0" fontAlgn="base">
        <a:lnSpc>
          <a:spcPct val="90000"/>
        </a:lnSpc>
        <a:spcBef>
          <a:spcPts val="1194"/>
        </a:spcBef>
        <a:spcAft>
          <a:spcPct val="0"/>
        </a:spcAft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8344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364649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10956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455033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3003288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549342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4095395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641447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46053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92104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38157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84211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30263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76315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822368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68421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5333960" cy="1090707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21" tIns="64211" rIns="128421" bIns="64211" anchor="ctr"/>
          <a:lstStyle/>
          <a:p>
            <a:pPr algn="ctr" defTabSz="1431116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54033" y="151456"/>
            <a:ext cx="15030360" cy="10604161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21" tIns="64211" rIns="128421" bIns="64211" anchor="ctr"/>
          <a:lstStyle/>
          <a:p>
            <a:pPr algn="ctr" defTabSz="1431116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256722" y="253916"/>
            <a:ext cx="14827218" cy="10401476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21" tIns="64211" rIns="128421" bIns="64211" anchor="ctr"/>
          <a:lstStyle/>
          <a:p>
            <a:pPr algn="ctr" defTabSz="1431116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3332890" y="2421076"/>
            <a:ext cx="8674882" cy="224734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en-US" altLang="ja-JP" dirty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×426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3332892" y="5060422"/>
            <a:ext cx="8672649" cy="218052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en-US" altLang="ja-JP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3332890" y="7644083"/>
            <a:ext cx="8674882" cy="25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×412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658633" y="599145"/>
            <a:ext cx="12023396" cy="138760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21" tIns="64211" rIns="128421" bIns="64211" anchor="ctr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A3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4" y="4746370"/>
            <a:ext cx="15338425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54033" y="7396854"/>
            <a:ext cx="1503036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229936" y="10265612"/>
            <a:ext cx="14878561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72914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C:\Users\vanfu-vos02\Desktop\レイヤー-2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1"/>
            <a:ext cx="15338424" cy="10909300"/>
          </a:xfrm>
          <a:prstGeom prst="rect">
            <a:avLst/>
          </a:prstGeom>
          <a:noFill/>
        </p:spPr>
      </p:pic>
      <p:pic>
        <p:nvPicPr>
          <p:cNvPr id="2" name="Picture 3" descr="C:\Users\vanfu-vos02\Desktop\レイヤー-1.pn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1"/>
            <a:ext cx="15338424" cy="10909300"/>
          </a:xfrm>
          <a:prstGeom prst="rect">
            <a:avLst/>
          </a:prstGeom>
          <a:noFill/>
        </p:spPr>
      </p:pic>
      <p:sp>
        <p:nvSpPr>
          <p:cNvPr id="31" name="角丸四角形 30"/>
          <p:cNvSpPr/>
          <p:nvPr/>
        </p:nvSpPr>
        <p:spPr>
          <a:xfrm>
            <a:off x="535762" y="4443459"/>
            <a:ext cx="6750603" cy="2944040"/>
          </a:xfrm>
          <a:prstGeom prst="roundRect">
            <a:avLst/>
          </a:prstGeom>
          <a:solidFill>
            <a:schemeClr val="bg1"/>
          </a:solidFill>
          <a:ln w="3175">
            <a:solidFill>
              <a:schemeClr val="accent1">
                <a:lumMod val="50000"/>
              </a:schemeClr>
            </a:solidFill>
          </a:ln>
          <a:effectLst>
            <a:outerShdw blurRad="12700" dist="25400" dir="2700000" algn="tl" rotWithShape="0">
              <a:prstClr val="black">
                <a:alpha val="7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55" tIns="64227" rIns="128455" bIns="64227" rtlCol="0" anchor="ctr"/>
          <a:lstStyle/>
          <a:p>
            <a:pPr algn="ctr"/>
            <a:endParaRPr kumimoji="1" lang="ja-JP" altLang="en-US"/>
          </a:p>
        </p:txBody>
      </p:sp>
      <p:sp>
        <p:nvSpPr>
          <p:cNvPr id="1027" name="AutoShape 3"/>
          <p:cNvSpPr>
            <a:spLocks noChangeAspect="1" noChangeArrowheads="1" noTextEdit="1"/>
          </p:cNvSpPr>
          <p:nvPr/>
        </p:nvSpPr>
        <p:spPr bwMode="auto">
          <a:xfrm>
            <a:off x="-1003915" y="2"/>
            <a:ext cx="19157962" cy="10909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28438" tIns="64219" rIns="128438" bIns="64219" numCol="1" anchor="t" anchorCtr="0" compatLnSpc="1">
            <a:prstTxWarp prst="textNoShape">
              <a:avLst/>
            </a:prstTxWarp>
          </a:bodyPr>
          <a:lstStyle/>
          <a:p>
            <a:endParaRPr lang="ja-JP" altLang="en-US" dirty="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05568" y="975556"/>
            <a:ext cx="6350411" cy="12339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3900" dirty="0"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ここにメインの</a:t>
            </a:r>
            <a:endParaRPr lang="en-US" altLang="ja-JP" sz="3900" dirty="0"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3900" dirty="0"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キャッチコピーが入ります。</a:t>
            </a:r>
            <a:endParaRPr lang="ja-JP" altLang="en-US" sz="3900" dirty="0"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</p:txBody>
      </p:sp>
      <p:sp>
        <p:nvSpPr>
          <p:cNvPr id="1100" name="Rectangle 76"/>
          <p:cNvSpPr>
            <a:spLocks noChangeArrowheads="1"/>
          </p:cNvSpPr>
          <p:nvPr/>
        </p:nvSpPr>
        <p:spPr bwMode="auto">
          <a:xfrm>
            <a:off x="594758" y="2377864"/>
            <a:ext cx="6254068" cy="15545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ここにコピーが入ります。■□□□□■□□□□■□□□□■□□□□ ■□□□□■□□□□■□□□□■□□□□</a:t>
            </a:r>
            <a:endParaRPr lang="en-US" altLang="ja-JP" sz="20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■□□□□■□□□□■□□□□■□□□□ ■□□□□■□□□□■□□□□■□□□□</a:t>
            </a:r>
            <a:endParaRPr lang="de-DE" altLang="ja-JP" sz="20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29" name="Rectangle 76"/>
          <p:cNvSpPr>
            <a:spLocks noChangeArrowheads="1"/>
          </p:cNvSpPr>
          <p:nvPr/>
        </p:nvSpPr>
        <p:spPr bwMode="auto">
          <a:xfrm>
            <a:off x="929636" y="5105849"/>
            <a:ext cx="3664551" cy="194317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ここにコピーが入ります。■□□□□■□□□□■□□□□■□□□□ ■□□□□■□□□□■□□□□■□□□□■□□□□■□□□□■□□□□■□□□□ ■□□□□■□□□□■□□□□■□□□□■□□□□■□□□□■□□□□■□□□□ ■□□□□■□□□□■□□□□■□□□□■□□□□■□□□□■□□□□■□□□□ ■□□□□■□□□□■□□□□■□□□□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30" name="Rectangle 76"/>
          <p:cNvSpPr>
            <a:spLocks noChangeArrowheads="1"/>
          </p:cNvSpPr>
          <p:nvPr/>
        </p:nvSpPr>
        <p:spPr bwMode="auto">
          <a:xfrm>
            <a:off x="929636" y="4679998"/>
            <a:ext cx="3597554" cy="3454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2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ご挨拶</a:t>
            </a:r>
            <a:endParaRPr lang="de-DE" altLang="ja-JP" sz="1400" dirty="0">
              <a:solidFill>
                <a:srgbClr val="000000"/>
              </a:solidFill>
              <a:latin typeface="+mn-ea"/>
              <a:cs typeface="ＭＳ Ｐゴシック" pitchFamily="50" charset="-128"/>
            </a:endParaRPr>
          </a:p>
        </p:txBody>
      </p:sp>
      <p:sp>
        <p:nvSpPr>
          <p:cNvPr id="33" name="Rectangle 76"/>
          <p:cNvSpPr>
            <a:spLocks noChangeArrowheads="1"/>
          </p:cNvSpPr>
          <p:nvPr/>
        </p:nvSpPr>
        <p:spPr bwMode="auto">
          <a:xfrm>
            <a:off x="4811144" y="6722866"/>
            <a:ext cx="2110903" cy="5181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100" dirty="0">
                <a:solidFill>
                  <a:srgbClr val="000000"/>
                </a:solidFill>
                <a:latin typeface="HGP明朝E" pitchFamily="18" charset="-128"/>
                <a:ea typeface="HGP明朝E" pitchFamily="18" charset="-128"/>
                <a:cs typeface="ＭＳ Ｐゴシック" pitchFamily="50" charset="-128"/>
              </a:rPr>
              <a:t>代表取締役</a:t>
            </a:r>
            <a:endParaRPr lang="en-US" altLang="ja-JP" sz="1100" dirty="0">
              <a:solidFill>
                <a:srgbClr val="000000"/>
              </a:solidFill>
              <a:latin typeface="HGP明朝E" pitchFamily="18" charset="-128"/>
              <a:ea typeface="HGP明朝E" pitchFamily="18" charset="-128"/>
              <a:cs typeface="ＭＳ Ｐゴシック" pitchFamily="50" charset="-128"/>
            </a:endParaRPr>
          </a:p>
          <a:p>
            <a:pPr algn="r"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100" dirty="0">
                <a:solidFill>
                  <a:srgbClr val="000000"/>
                </a:solidFill>
                <a:latin typeface="HGP明朝E" pitchFamily="18" charset="-128"/>
                <a:ea typeface="HGP明朝E" pitchFamily="18" charset="-128"/>
                <a:cs typeface="ＭＳ Ｐゴシック" pitchFamily="50" charset="-128"/>
              </a:rPr>
              <a:t>　</a:t>
            </a:r>
            <a:r>
              <a:rPr lang="ja-JP" altLang="en-US" sz="2200" dirty="0">
                <a:solidFill>
                  <a:srgbClr val="000000"/>
                </a:solidFill>
                <a:latin typeface="HGP行書体" pitchFamily="66" charset="-128"/>
                <a:ea typeface="HGP行書体" pitchFamily="66" charset="-128"/>
              </a:rPr>
              <a:t>鈴木　健太</a:t>
            </a:r>
            <a:endParaRPr lang="de-DE" altLang="ja-JP" sz="2200" dirty="0">
              <a:solidFill>
                <a:srgbClr val="000000"/>
              </a:solidFill>
              <a:latin typeface="HGP行書体" pitchFamily="66" charset="-128"/>
              <a:ea typeface="HGP行書体" pitchFamily="66" charset="-128"/>
              <a:cs typeface="ＭＳ Ｐゴシック" pitchFamily="50" charset="-128"/>
            </a:endParaRPr>
          </a:p>
        </p:txBody>
      </p:sp>
      <p:sp>
        <p:nvSpPr>
          <p:cNvPr id="34" name="Rectangle 76"/>
          <p:cNvSpPr>
            <a:spLocks noChangeArrowheads="1"/>
          </p:cNvSpPr>
          <p:nvPr/>
        </p:nvSpPr>
        <p:spPr bwMode="auto">
          <a:xfrm>
            <a:off x="668433" y="8345229"/>
            <a:ext cx="6283081" cy="12954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ここにコピーが入ります。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35" name="Rectangle 76"/>
          <p:cNvSpPr>
            <a:spLocks noChangeArrowheads="1"/>
          </p:cNvSpPr>
          <p:nvPr/>
        </p:nvSpPr>
        <p:spPr bwMode="auto">
          <a:xfrm>
            <a:off x="668433" y="7919378"/>
            <a:ext cx="3597554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企業理念</a:t>
            </a:r>
            <a:endParaRPr lang="de-DE" altLang="ja-JP" sz="2000" dirty="0">
              <a:solidFill>
                <a:srgbClr val="000000"/>
              </a:solidFill>
              <a:latin typeface="+mn-ea"/>
              <a:cs typeface="ＭＳ Ｐゴシック" pitchFamily="50" charset="-128"/>
            </a:endParaRPr>
          </a:p>
        </p:txBody>
      </p:sp>
      <p:cxnSp>
        <p:nvCxnSpPr>
          <p:cNvPr id="41" name="直線コネクタ 40"/>
          <p:cNvCxnSpPr/>
          <p:nvPr/>
        </p:nvCxnSpPr>
        <p:spPr>
          <a:xfrm>
            <a:off x="860568" y="4740802"/>
            <a:ext cx="0" cy="273957"/>
          </a:xfrm>
          <a:prstGeom prst="line">
            <a:avLst/>
          </a:prstGeom>
          <a:ln w="19050">
            <a:solidFill>
              <a:srgbClr val="20386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線コネクタ 42"/>
          <p:cNvCxnSpPr/>
          <p:nvPr/>
        </p:nvCxnSpPr>
        <p:spPr>
          <a:xfrm>
            <a:off x="549156" y="7904676"/>
            <a:ext cx="0" cy="1767807"/>
          </a:xfrm>
          <a:prstGeom prst="line">
            <a:avLst/>
          </a:prstGeom>
          <a:ln w="19050">
            <a:solidFill>
              <a:srgbClr val="20386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Rectangle 76"/>
          <p:cNvSpPr>
            <a:spLocks noChangeArrowheads="1"/>
          </p:cNvSpPr>
          <p:nvPr/>
        </p:nvSpPr>
        <p:spPr bwMode="auto">
          <a:xfrm>
            <a:off x="8423591" y="1946649"/>
            <a:ext cx="6323263" cy="12954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昭和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en-US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平成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平成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平成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平成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平成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48" name="Rectangle 76"/>
          <p:cNvSpPr>
            <a:spLocks noChangeArrowheads="1"/>
          </p:cNvSpPr>
          <p:nvPr/>
        </p:nvSpPr>
        <p:spPr bwMode="auto">
          <a:xfrm>
            <a:off x="8423590" y="1520799"/>
            <a:ext cx="3597554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沿　革</a:t>
            </a:r>
            <a:endParaRPr lang="de-DE" altLang="ja-JP" sz="20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</p:txBody>
      </p:sp>
      <p:cxnSp>
        <p:nvCxnSpPr>
          <p:cNvPr id="49" name="直線コネクタ 48"/>
          <p:cNvCxnSpPr/>
          <p:nvPr/>
        </p:nvCxnSpPr>
        <p:spPr>
          <a:xfrm>
            <a:off x="8304314" y="1506098"/>
            <a:ext cx="0" cy="1767807"/>
          </a:xfrm>
          <a:prstGeom prst="line">
            <a:avLst/>
          </a:prstGeom>
          <a:ln w="19050">
            <a:solidFill>
              <a:srgbClr val="20386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Rectangle 76"/>
          <p:cNvSpPr>
            <a:spLocks noChangeArrowheads="1"/>
          </p:cNvSpPr>
          <p:nvPr/>
        </p:nvSpPr>
        <p:spPr bwMode="auto">
          <a:xfrm>
            <a:off x="8423591" y="8045879"/>
            <a:ext cx="2495243" cy="15113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>
              <a:defRPr sz="1000"/>
            </a:pP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社名：アスクル工業</a:t>
            </a:r>
          </a:p>
          <a:p>
            <a:pPr>
              <a:defRPr sz="1000"/>
            </a:pP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TEL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：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03-1234-1111</a:t>
            </a:r>
          </a:p>
          <a:p>
            <a:pPr>
              <a:defRPr sz="1000"/>
            </a:pP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FAX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：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03-1234-1112</a:t>
            </a:r>
          </a:p>
          <a:p>
            <a:pPr>
              <a:defRPr sz="1000"/>
            </a:pP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URL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：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http://www.asukut.com</a:t>
            </a:r>
          </a:p>
          <a:p>
            <a:pPr>
              <a:defRPr sz="1000"/>
            </a:pP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郵便番号：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135-0061</a:t>
            </a:r>
          </a:p>
          <a:p>
            <a:pPr>
              <a:defRPr sz="1000"/>
            </a:pP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住所：東京都豊洲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3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－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2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－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3</a:t>
            </a:r>
          </a:p>
          <a:p>
            <a:pPr>
              <a:defRPr sz="1000"/>
            </a:pP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代表取締役　鈴木　健太</a:t>
            </a:r>
            <a:endParaRPr lang="ja-JP" altLang="en-US" sz="1400" dirty="0">
              <a:solidFill>
                <a:srgbClr val="000000"/>
              </a:solidFill>
              <a:latin typeface="ＭＳ Ｐゴシック"/>
            </a:endParaRPr>
          </a:p>
        </p:txBody>
      </p:sp>
      <p:sp>
        <p:nvSpPr>
          <p:cNvPr id="55" name="Rectangle 76"/>
          <p:cNvSpPr>
            <a:spLocks noChangeArrowheads="1"/>
          </p:cNvSpPr>
          <p:nvPr/>
        </p:nvSpPr>
        <p:spPr bwMode="auto">
          <a:xfrm>
            <a:off x="8423590" y="7620029"/>
            <a:ext cx="2602395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会社概要</a:t>
            </a:r>
            <a:endParaRPr lang="de-DE" altLang="ja-JP" sz="20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</p:txBody>
      </p:sp>
      <p:cxnSp>
        <p:nvCxnSpPr>
          <p:cNvPr id="56" name="直線コネクタ 55"/>
          <p:cNvCxnSpPr/>
          <p:nvPr/>
        </p:nvCxnSpPr>
        <p:spPr>
          <a:xfrm>
            <a:off x="8304314" y="7605327"/>
            <a:ext cx="0" cy="2020351"/>
          </a:xfrm>
          <a:prstGeom prst="line">
            <a:avLst/>
          </a:prstGeom>
          <a:ln w="19050">
            <a:solidFill>
              <a:srgbClr val="20386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Rectangle 76"/>
          <p:cNvSpPr>
            <a:spLocks noChangeArrowheads="1"/>
          </p:cNvSpPr>
          <p:nvPr/>
        </p:nvSpPr>
        <p:spPr bwMode="auto">
          <a:xfrm>
            <a:off x="8427094" y="4138308"/>
            <a:ext cx="2848844" cy="31954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7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 □□□□事業</a:t>
            </a:r>
            <a:endParaRPr lang="en-US" altLang="ja-JP" sz="17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endParaRPr lang="en-US" altLang="ja-JP" sz="17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7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 □□□□事業</a:t>
            </a:r>
            <a:endParaRPr lang="en-US" altLang="ja-JP" sz="17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7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 □□□□事業</a:t>
            </a:r>
            <a:endParaRPr lang="en-US" altLang="ja-JP" sz="17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58" name="Rectangle 76"/>
          <p:cNvSpPr>
            <a:spLocks noChangeArrowheads="1"/>
          </p:cNvSpPr>
          <p:nvPr/>
        </p:nvSpPr>
        <p:spPr bwMode="auto">
          <a:xfrm>
            <a:off x="8427092" y="3712460"/>
            <a:ext cx="3597554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業務内容</a:t>
            </a:r>
            <a:endParaRPr lang="de-DE" altLang="ja-JP" sz="20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</p:txBody>
      </p:sp>
      <p:cxnSp>
        <p:nvCxnSpPr>
          <p:cNvPr id="59" name="直線コネクタ 58"/>
          <p:cNvCxnSpPr/>
          <p:nvPr/>
        </p:nvCxnSpPr>
        <p:spPr>
          <a:xfrm>
            <a:off x="8307815" y="3697758"/>
            <a:ext cx="0" cy="3636632"/>
          </a:xfrm>
          <a:prstGeom prst="line">
            <a:avLst/>
          </a:prstGeom>
          <a:ln w="19050">
            <a:solidFill>
              <a:srgbClr val="20386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Rectangle 76"/>
          <p:cNvSpPr>
            <a:spLocks noChangeArrowheads="1"/>
          </p:cNvSpPr>
          <p:nvPr/>
        </p:nvSpPr>
        <p:spPr bwMode="auto">
          <a:xfrm>
            <a:off x="11740873" y="4138308"/>
            <a:ext cx="2848844" cy="11659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7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 □□□□事業</a:t>
            </a:r>
            <a:endParaRPr lang="en-US" altLang="ja-JP" sz="17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endParaRPr lang="en-US" altLang="ja-JP" sz="17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4837933" y="4670190"/>
            <a:ext cx="2113582" cy="186660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55" tIns="64227" rIns="128455" bIns="64227" rtlCol="0" anchor="ctr"/>
          <a:lstStyle/>
          <a:p>
            <a:pPr algn="ctr"/>
            <a:r>
              <a:rPr lang="ja-JP" altLang="en-US" sz="2000" dirty="0">
                <a:solidFill>
                  <a:schemeClr val="tx1"/>
                </a:solidFill>
              </a:rPr>
              <a:t>写真</a:t>
            </a:r>
            <a:endParaRPr lang="ja-JP" altLang="en-US" sz="2000" dirty="0">
              <a:solidFill>
                <a:schemeClr val="tx1"/>
              </a:solidFill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11740873" y="5332148"/>
            <a:ext cx="3240263" cy="4554821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55" tIns="64227" rIns="128455" bIns="64227" rtlCol="0" anchor="ctr"/>
          <a:lstStyle/>
          <a:p>
            <a:pPr algn="ctr"/>
            <a:r>
              <a:rPr lang="ja-JP" altLang="en-US" sz="2000" dirty="0">
                <a:solidFill>
                  <a:schemeClr val="tx1"/>
                </a:solidFill>
              </a:rPr>
              <a:t>写真</a:t>
            </a:r>
            <a:endParaRPr lang="ja-JP" altLang="en-US" sz="2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784</Words>
  <Application>Microsoft Office PowerPoint</Application>
  <PresentationFormat>ユーザー設定</PresentationFormat>
  <Paragraphs>56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ガイド入りテンプレートサンプル20130531三木さん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2014-07-29T12:17:52Z</dcterms:created>
  <dcterms:modified xsi:type="dcterms:W3CDTF">2015-01-08T07:52:51Z</dcterms:modified>
</cp:coreProperties>
</file>

<file path=docProps/thumbnail.jpeg>
</file>