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  <p:sldMasterId id="2147483689" r:id="rId2"/>
  </p:sldMasterIdLst>
  <p:notesMasterIdLst>
    <p:notesMasterId r:id="rId5"/>
  </p:notesMasterIdLst>
  <p:sldIdLst>
    <p:sldId id="262" r:id="rId3"/>
    <p:sldId id="261" r:id="rId4"/>
  </p:sldIdLst>
  <p:sldSz cx="15338425" cy="10909300"/>
  <p:notesSz cx="8483600" cy="12344400"/>
  <p:defaultTextStyle>
    <a:defPPr>
      <a:defRPr lang="ja-JP"/>
    </a:defPPr>
    <a:lvl1pPr marL="0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1pPr>
    <a:lvl2pPr marL="715654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2pPr>
    <a:lvl3pPr marL="1431309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3pPr>
    <a:lvl4pPr marL="2146963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4pPr>
    <a:lvl5pPr marL="2862619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5pPr>
    <a:lvl6pPr marL="3578273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6pPr>
    <a:lvl7pPr marL="4293927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7pPr>
    <a:lvl8pPr marL="5009581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8pPr>
    <a:lvl9pPr marL="5725236" algn="l" defTabSz="143130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5197"/>
    <a:srgbClr val="FFFFFF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420" y="750"/>
      </p:cViewPr>
      <p:guideLst>
        <p:guide orient="horz" pos="3436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2015/1/8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1275" y="1541463"/>
            <a:ext cx="58610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715654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431309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2146963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862619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3578273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4293927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5009581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5725236" algn="l" defTabSz="1431309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3" y="2504574"/>
            <a:ext cx="9293911" cy="5327975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4" y="8038018"/>
            <a:ext cx="8200509" cy="3694865"/>
          </a:xfrm>
        </p:spPr>
        <p:txBody>
          <a:bodyPr/>
          <a:lstStyle>
            <a:lvl1pPr marL="0" indent="0" algn="ctr">
              <a:buNone/>
              <a:defRPr sz="3000"/>
            </a:lvl1pPr>
            <a:lvl2pPr marL="546053" indent="0" algn="ctr">
              <a:buNone/>
              <a:defRPr sz="2400"/>
            </a:lvl2pPr>
            <a:lvl3pPr marL="1092104" indent="0" algn="ctr">
              <a:buNone/>
              <a:defRPr sz="2200"/>
            </a:lvl3pPr>
            <a:lvl4pPr marL="1638157" indent="0" algn="ctr">
              <a:buNone/>
              <a:defRPr sz="2000"/>
            </a:lvl4pPr>
            <a:lvl5pPr marL="2184211" indent="0" algn="ctr">
              <a:buNone/>
              <a:defRPr sz="2000"/>
            </a:lvl5pPr>
            <a:lvl6pPr marL="2730263" indent="0" algn="ctr">
              <a:buNone/>
              <a:defRPr sz="2000"/>
            </a:lvl6pPr>
            <a:lvl7pPr marL="3276315" indent="0" algn="ctr">
              <a:buNone/>
              <a:defRPr sz="2000"/>
            </a:lvl7pPr>
            <a:lvl8pPr marL="3822368" indent="0" algn="ctr">
              <a:buNone/>
              <a:defRPr sz="2000"/>
            </a:lvl8pPr>
            <a:lvl9pPr marL="4368421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786"/>
            <a:ext cx="2357646" cy="1296922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786"/>
            <a:ext cx="6936264" cy="1296922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3" y="2504574"/>
            <a:ext cx="9293911" cy="5327975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4" y="8038018"/>
            <a:ext cx="8200509" cy="3694865"/>
          </a:xfrm>
        </p:spPr>
        <p:txBody>
          <a:bodyPr/>
          <a:lstStyle>
            <a:lvl1pPr marL="0" indent="0" algn="ctr">
              <a:buNone/>
              <a:defRPr sz="3000"/>
            </a:lvl1pPr>
            <a:lvl2pPr marL="546053" indent="0" algn="ctr">
              <a:buNone/>
              <a:defRPr sz="2400"/>
            </a:lvl2pPr>
            <a:lvl3pPr marL="1092104" indent="0" algn="ctr">
              <a:buNone/>
              <a:defRPr sz="2200"/>
            </a:lvl3pPr>
            <a:lvl4pPr marL="1638157" indent="0" algn="ctr">
              <a:buNone/>
              <a:defRPr sz="2000"/>
            </a:lvl4pPr>
            <a:lvl5pPr marL="2184211" indent="0" algn="ctr">
              <a:buNone/>
              <a:defRPr sz="2000"/>
            </a:lvl5pPr>
            <a:lvl6pPr marL="2730263" indent="0" algn="ctr">
              <a:buNone/>
              <a:defRPr sz="2000"/>
            </a:lvl6pPr>
            <a:lvl7pPr marL="3276315" indent="0" algn="ctr">
              <a:buNone/>
              <a:defRPr sz="2000"/>
            </a:lvl7pPr>
            <a:lvl8pPr marL="3822368" indent="0" algn="ctr">
              <a:buNone/>
              <a:defRPr sz="2000"/>
            </a:lvl8pPr>
            <a:lvl9pPr marL="4368421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809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998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2" y="3815319"/>
            <a:ext cx="9430585" cy="6365937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2" y="10241478"/>
            <a:ext cx="9430585" cy="3347695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4605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10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15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184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73026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2763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382236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36842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652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6" y="4073917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6" y="4073917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414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1" y="814786"/>
            <a:ext cx="9430585" cy="29580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8" y="3751546"/>
            <a:ext cx="4625599" cy="183857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46053" indent="0">
              <a:buNone/>
              <a:defRPr sz="2400" b="1"/>
            </a:lvl2pPr>
            <a:lvl3pPr marL="1092104" indent="0">
              <a:buNone/>
              <a:defRPr sz="2200" b="1"/>
            </a:lvl3pPr>
            <a:lvl4pPr marL="1638157" indent="0">
              <a:buNone/>
              <a:defRPr sz="2000" b="1"/>
            </a:lvl4pPr>
            <a:lvl5pPr marL="2184211" indent="0">
              <a:buNone/>
              <a:defRPr sz="2000" b="1"/>
            </a:lvl5pPr>
            <a:lvl6pPr marL="2730263" indent="0">
              <a:buNone/>
              <a:defRPr sz="2000" b="1"/>
            </a:lvl6pPr>
            <a:lvl7pPr marL="3276315" indent="0">
              <a:buNone/>
              <a:defRPr sz="2000" b="1"/>
            </a:lvl7pPr>
            <a:lvl8pPr marL="3822368" indent="0">
              <a:buNone/>
              <a:defRPr sz="2000" b="1"/>
            </a:lvl8pPr>
            <a:lvl9pPr marL="4368421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8" y="5590122"/>
            <a:ext cx="462559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4" y="3751546"/>
            <a:ext cx="4648379" cy="183857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46053" indent="0">
              <a:buNone/>
              <a:defRPr sz="2400" b="1"/>
            </a:lvl2pPr>
            <a:lvl3pPr marL="1092104" indent="0">
              <a:buNone/>
              <a:defRPr sz="2200" b="1"/>
            </a:lvl3pPr>
            <a:lvl4pPr marL="1638157" indent="0">
              <a:buNone/>
              <a:defRPr sz="2000" b="1"/>
            </a:lvl4pPr>
            <a:lvl5pPr marL="2184211" indent="0">
              <a:buNone/>
              <a:defRPr sz="2000" b="1"/>
            </a:lvl5pPr>
            <a:lvl6pPr marL="2730263" indent="0">
              <a:buNone/>
              <a:defRPr sz="2000" b="1"/>
            </a:lvl6pPr>
            <a:lvl7pPr marL="3276315" indent="0">
              <a:buNone/>
              <a:defRPr sz="2000" b="1"/>
            </a:lvl7pPr>
            <a:lvl8pPr marL="3822368" indent="0">
              <a:buNone/>
              <a:defRPr sz="2000" b="1"/>
            </a:lvl8pPr>
            <a:lvl9pPr marL="4368421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4" y="5590122"/>
            <a:ext cx="464837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5998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251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700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3"/>
            <a:ext cx="3526503" cy="357087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461"/>
            <a:ext cx="5535344" cy="10875587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30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9"/>
            <a:ext cx="3526503" cy="8505631"/>
          </a:xfrm>
        </p:spPr>
        <p:txBody>
          <a:bodyPr/>
          <a:lstStyle>
            <a:lvl1pPr marL="0" indent="0">
              <a:buNone/>
              <a:defRPr sz="2000"/>
            </a:lvl1pPr>
            <a:lvl2pPr marL="546053" indent="0">
              <a:buNone/>
              <a:defRPr sz="1700"/>
            </a:lvl2pPr>
            <a:lvl3pPr marL="1092104" indent="0">
              <a:buNone/>
              <a:defRPr sz="1400"/>
            </a:lvl3pPr>
            <a:lvl4pPr marL="1638157" indent="0">
              <a:buNone/>
              <a:defRPr sz="1300"/>
            </a:lvl4pPr>
            <a:lvl5pPr marL="2184211" indent="0">
              <a:buNone/>
              <a:defRPr sz="1300"/>
            </a:lvl5pPr>
            <a:lvl6pPr marL="2730263" indent="0">
              <a:buNone/>
              <a:defRPr sz="1300"/>
            </a:lvl6pPr>
            <a:lvl7pPr marL="3276315" indent="0">
              <a:buNone/>
              <a:defRPr sz="1300"/>
            </a:lvl7pPr>
            <a:lvl8pPr marL="3822368" indent="0">
              <a:buNone/>
              <a:defRPr sz="1300"/>
            </a:lvl8pPr>
            <a:lvl9pPr marL="4368421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561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3"/>
            <a:ext cx="3526503" cy="357087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461"/>
            <a:ext cx="5535344" cy="10875587"/>
          </a:xfrm>
        </p:spPr>
        <p:txBody>
          <a:bodyPr anchor="t"/>
          <a:lstStyle>
            <a:lvl1pPr marL="0" indent="0">
              <a:buNone/>
              <a:defRPr sz="3800"/>
            </a:lvl1pPr>
            <a:lvl2pPr marL="546053" indent="0">
              <a:buNone/>
              <a:defRPr sz="3200"/>
            </a:lvl2pPr>
            <a:lvl3pPr marL="1092104" indent="0">
              <a:buNone/>
              <a:defRPr sz="3000"/>
            </a:lvl3pPr>
            <a:lvl4pPr marL="1638157" indent="0">
              <a:buNone/>
              <a:defRPr sz="2400"/>
            </a:lvl4pPr>
            <a:lvl5pPr marL="2184211" indent="0">
              <a:buNone/>
              <a:defRPr sz="2400"/>
            </a:lvl5pPr>
            <a:lvl6pPr marL="2730263" indent="0">
              <a:buNone/>
              <a:defRPr sz="2400"/>
            </a:lvl6pPr>
            <a:lvl7pPr marL="3276315" indent="0">
              <a:buNone/>
              <a:defRPr sz="2400"/>
            </a:lvl7pPr>
            <a:lvl8pPr marL="3822368" indent="0">
              <a:buNone/>
              <a:defRPr sz="2400"/>
            </a:lvl8pPr>
            <a:lvl9pPr marL="4368421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9"/>
            <a:ext cx="3526503" cy="8505631"/>
          </a:xfrm>
        </p:spPr>
        <p:txBody>
          <a:bodyPr/>
          <a:lstStyle>
            <a:lvl1pPr marL="0" indent="0">
              <a:buNone/>
              <a:defRPr sz="2000"/>
            </a:lvl1pPr>
            <a:lvl2pPr marL="546053" indent="0">
              <a:buNone/>
              <a:defRPr sz="1700"/>
            </a:lvl2pPr>
            <a:lvl3pPr marL="1092104" indent="0">
              <a:buNone/>
              <a:defRPr sz="1400"/>
            </a:lvl3pPr>
            <a:lvl4pPr marL="1638157" indent="0">
              <a:buNone/>
              <a:defRPr sz="1300"/>
            </a:lvl4pPr>
            <a:lvl5pPr marL="2184211" indent="0">
              <a:buNone/>
              <a:defRPr sz="1300"/>
            </a:lvl5pPr>
            <a:lvl6pPr marL="2730263" indent="0">
              <a:buNone/>
              <a:defRPr sz="1300"/>
            </a:lvl6pPr>
            <a:lvl7pPr marL="3276315" indent="0">
              <a:buNone/>
              <a:defRPr sz="1300"/>
            </a:lvl7pPr>
            <a:lvl8pPr marL="3822368" indent="0">
              <a:buNone/>
              <a:defRPr sz="1300"/>
            </a:lvl8pPr>
            <a:lvl9pPr marL="4368421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9000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6448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786"/>
            <a:ext cx="2357646" cy="1296922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786"/>
            <a:ext cx="6936264" cy="1296922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1866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925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2" y="3815319"/>
            <a:ext cx="9430585" cy="6365937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2" y="10241478"/>
            <a:ext cx="9430585" cy="3347695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4605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10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15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184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73026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2763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382236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36842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6" y="4073917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6" y="4073917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1" y="814786"/>
            <a:ext cx="9430585" cy="29580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8" y="3751546"/>
            <a:ext cx="4625599" cy="183857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46053" indent="0">
              <a:buNone/>
              <a:defRPr sz="2400" b="1"/>
            </a:lvl2pPr>
            <a:lvl3pPr marL="1092104" indent="0">
              <a:buNone/>
              <a:defRPr sz="2200" b="1"/>
            </a:lvl3pPr>
            <a:lvl4pPr marL="1638157" indent="0">
              <a:buNone/>
              <a:defRPr sz="2000" b="1"/>
            </a:lvl4pPr>
            <a:lvl5pPr marL="2184211" indent="0">
              <a:buNone/>
              <a:defRPr sz="2000" b="1"/>
            </a:lvl5pPr>
            <a:lvl6pPr marL="2730263" indent="0">
              <a:buNone/>
              <a:defRPr sz="2000" b="1"/>
            </a:lvl6pPr>
            <a:lvl7pPr marL="3276315" indent="0">
              <a:buNone/>
              <a:defRPr sz="2000" b="1"/>
            </a:lvl7pPr>
            <a:lvl8pPr marL="3822368" indent="0">
              <a:buNone/>
              <a:defRPr sz="2000" b="1"/>
            </a:lvl8pPr>
            <a:lvl9pPr marL="4368421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8" y="5590122"/>
            <a:ext cx="462559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4" y="3751546"/>
            <a:ext cx="4648379" cy="183857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46053" indent="0">
              <a:buNone/>
              <a:defRPr sz="2400" b="1"/>
            </a:lvl2pPr>
            <a:lvl3pPr marL="1092104" indent="0">
              <a:buNone/>
              <a:defRPr sz="2200" b="1"/>
            </a:lvl3pPr>
            <a:lvl4pPr marL="1638157" indent="0">
              <a:buNone/>
              <a:defRPr sz="2000" b="1"/>
            </a:lvl4pPr>
            <a:lvl5pPr marL="2184211" indent="0">
              <a:buNone/>
              <a:defRPr sz="2000" b="1"/>
            </a:lvl5pPr>
            <a:lvl6pPr marL="2730263" indent="0">
              <a:buNone/>
              <a:defRPr sz="2000" b="1"/>
            </a:lvl6pPr>
            <a:lvl7pPr marL="3276315" indent="0">
              <a:buNone/>
              <a:defRPr sz="2000" b="1"/>
            </a:lvl7pPr>
            <a:lvl8pPr marL="3822368" indent="0">
              <a:buNone/>
              <a:defRPr sz="2000" b="1"/>
            </a:lvl8pPr>
            <a:lvl9pPr marL="4368421" indent="0">
              <a:buNone/>
              <a:defRPr sz="20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4" y="5590122"/>
            <a:ext cx="464837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3"/>
            <a:ext cx="3526503" cy="357087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461"/>
            <a:ext cx="5535344" cy="10875587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30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9"/>
            <a:ext cx="3526503" cy="8505631"/>
          </a:xfrm>
        </p:spPr>
        <p:txBody>
          <a:bodyPr/>
          <a:lstStyle>
            <a:lvl1pPr marL="0" indent="0">
              <a:buNone/>
              <a:defRPr sz="2000"/>
            </a:lvl1pPr>
            <a:lvl2pPr marL="546053" indent="0">
              <a:buNone/>
              <a:defRPr sz="1700"/>
            </a:lvl2pPr>
            <a:lvl3pPr marL="1092104" indent="0">
              <a:buNone/>
              <a:defRPr sz="1400"/>
            </a:lvl3pPr>
            <a:lvl4pPr marL="1638157" indent="0">
              <a:buNone/>
              <a:defRPr sz="1300"/>
            </a:lvl4pPr>
            <a:lvl5pPr marL="2184211" indent="0">
              <a:buNone/>
              <a:defRPr sz="1300"/>
            </a:lvl5pPr>
            <a:lvl6pPr marL="2730263" indent="0">
              <a:buNone/>
              <a:defRPr sz="1300"/>
            </a:lvl6pPr>
            <a:lvl7pPr marL="3276315" indent="0">
              <a:buNone/>
              <a:defRPr sz="1300"/>
            </a:lvl7pPr>
            <a:lvl8pPr marL="3822368" indent="0">
              <a:buNone/>
              <a:defRPr sz="1300"/>
            </a:lvl8pPr>
            <a:lvl9pPr marL="4368421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3"/>
            <a:ext cx="3526503" cy="357087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461"/>
            <a:ext cx="5535344" cy="10875587"/>
          </a:xfrm>
        </p:spPr>
        <p:txBody>
          <a:bodyPr anchor="t"/>
          <a:lstStyle>
            <a:lvl1pPr marL="0" indent="0">
              <a:buNone/>
              <a:defRPr sz="3800"/>
            </a:lvl1pPr>
            <a:lvl2pPr marL="546053" indent="0">
              <a:buNone/>
              <a:defRPr sz="3200"/>
            </a:lvl2pPr>
            <a:lvl3pPr marL="1092104" indent="0">
              <a:buNone/>
              <a:defRPr sz="3000"/>
            </a:lvl3pPr>
            <a:lvl4pPr marL="1638157" indent="0">
              <a:buNone/>
              <a:defRPr sz="2400"/>
            </a:lvl4pPr>
            <a:lvl5pPr marL="2184211" indent="0">
              <a:buNone/>
              <a:defRPr sz="2400"/>
            </a:lvl5pPr>
            <a:lvl6pPr marL="2730263" indent="0">
              <a:buNone/>
              <a:defRPr sz="2400"/>
            </a:lvl6pPr>
            <a:lvl7pPr marL="3276315" indent="0">
              <a:buNone/>
              <a:defRPr sz="2400"/>
            </a:lvl7pPr>
            <a:lvl8pPr marL="3822368" indent="0">
              <a:buNone/>
              <a:defRPr sz="2400"/>
            </a:lvl8pPr>
            <a:lvl9pPr marL="4368421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9"/>
            <a:ext cx="3526503" cy="8505631"/>
          </a:xfrm>
        </p:spPr>
        <p:txBody>
          <a:bodyPr/>
          <a:lstStyle>
            <a:lvl1pPr marL="0" indent="0">
              <a:buNone/>
              <a:defRPr sz="2000"/>
            </a:lvl1pPr>
            <a:lvl2pPr marL="546053" indent="0">
              <a:buNone/>
              <a:defRPr sz="1700"/>
            </a:lvl2pPr>
            <a:lvl3pPr marL="1092104" indent="0">
              <a:buNone/>
              <a:defRPr sz="1400"/>
            </a:lvl3pPr>
            <a:lvl4pPr marL="1638157" indent="0">
              <a:buNone/>
              <a:defRPr sz="1300"/>
            </a:lvl4pPr>
            <a:lvl5pPr marL="2184211" indent="0">
              <a:buNone/>
              <a:defRPr sz="1300"/>
            </a:lvl5pPr>
            <a:lvl6pPr marL="2730263" indent="0">
              <a:buNone/>
              <a:defRPr sz="1300"/>
            </a:lvl6pPr>
            <a:lvl7pPr marL="3276315" indent="0">
              <a:buNone/>
              <a:defRPr sz="1300"/>
            </a:lvl7pPr>
            <a:lvl8pPr marL="3822368" indent="0">
              <a:buNone/>
              <a:defRPr sz="1300"/>
            </a:lvl8pPr>
            <a:lvl9pPr marL="4368421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325"/>
            <a:ext cx="13226628" cy="2109249"/>
          </a:xfrm>
          <a:prstGeom prst="rect">
            <a:avLst/>
          </a:prstGeom>
        </p:spPr>
        <p:txBody>
          <a:bodyPr vert="horz" lIns="128438" tIns="64219" rIns="128438" bIns="64219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4395"/>
            <a:ext cx="13226628" cy="6922439"/>
          </a:xfrm>
          <a:prstGeom prst="rect">
            <a:avLst/>
          </a:prstGeom>
        </p:spPr>
        <p:txBody>
          <a:bodyPr vert="horz" lIns="128438" tIns="64219" rIns="128438" bIns="64219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901" y="10109703"/>
            <a:ext cx="3451201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l" defTabSz="143130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9703"/>
            <a:ext cx="5181266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ctr" defTabSz="1431309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7" y="10109703"/>
            <a:ext cx="3451201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r" defTabSz="143130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189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376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565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8753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38" indent="-272038" algn="l" defTabSz="1090383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8344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649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0956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033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288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342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395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1447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053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104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157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211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263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315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368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8421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325"/>
            <a:ext cx="13226628" cy="2109249"/>
          </a:xfrm>
          <a:prstGeom prst="rect">
            <a:avLst/>
          </a:prstGeom>
        </p:spPr>
        <p:txBody>
          <a:bodyPr vert="horz" lIns="128438" tIns="64219" rIns="128438" bIns="64219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4395"/>
            <a:ext cx="13226628" cy="6922439"/>
          </a:xfrm>
          <a:prstGeom prst="rect">
            <a:avLst/>
          </a:prstGeom>
        </p:spPr>
        <p:txBody>
          <a:bodyPr vert="horz" lIns="128438" tIns="64219" rIns="128438" bIns="64219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901" y="10109703"/>
            <a:ext cx="3451201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l" defTabSz="143130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9703"/>
            <a:ext cx="5181266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ctr" defTabSz="1431309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7" y="10109703"/>
            <a:ext cx="3451201" cy="581324"/>
          </a:xfrm>
          <a:prstGeom prst="rect">
            <a:avLst/>
          </a:prstGeom>
        </p:spPr>
        <p:txBody>
          <a:bodyPr vert="horz" lIns="128438" tIns="64219" rIns="128438" bIns="64219" rtlCol="0" anchor="ctr"/>
          <a:lstStyle>
            <a:lvl1pPr algn="r" defTabSz="143130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33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189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376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565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8753" algn="l" defTabSz="1090383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38" indent="-272038" algn="l" defTabSz="1090383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8344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649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0956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033" indent="-272038" algn="l" defTabSz="1090383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288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342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395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1447" indent="-273027" algn="l" defTabSz="109210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053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104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157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211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263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315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368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8421" algn="l" defTabSz="109210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5333960" cy="1090707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21" tIns="64211" rIns="128421" bIns="64211" anchor="ctr"/>
          <a:lstStyle/>
          <a:p>
            <a:pPr algn="ctr" defTabSz="1431116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033" y="151456"/>
            <a:ext cx="15030360" cy="106041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21" tIns="64211" rIns="128421" bIns="64211" anchor="ctr"/>
          <a:lstStyle/>
          <a:p>
            <a:pPr algn="ctr" defTabSz="1431116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6722" y="253916"/>
            <a:ext cx="14827218" cy="1040147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21" tIns="64211" rIns="128421" bIns="64211" anchor="ctr"/>
          <a:lstStyle/>
          <a:p>
            <a:pPr algn="ctr" defTabSz="1431116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332890" y="2421076"/>
            <a:ext cx="8674882" cy="224734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en-US" altLang="ja-JP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332892" y="5060422"/>
            <a:ext cx="8672649" cy="218052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en-US" altLang="ja-JP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332890" y="7644083"/>
            <a:ext cx="8674882" cy="25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×412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58633" y="599145"/>
            <a:ext cx="12023396" cy="138760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21" tIns="64211" rIns="128421" bIns="64211" anchor="ctr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A3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4" y="4746370"/>
            <a:ext cx="1533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54033" y="7396854"/>
            <a:ext cx="1503036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29936" y="10265612"/>
            <a:ext cx="14878561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21" tIns="64211" rIns="128421" bIns="64211"/>
          <a:lstStyle/>
          <a:p>
            <a:pPr defTabSz="1429123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91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8429325" y="807326"/>
            <a:ext cx="6890274" cy="9382560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55" tIns="64227" rIns="128455" bIns="64227" rtlCol="0" anchor="ctr"/>
          <a:lstStyle/>
          <a:p>
            <a:pPr algn="ctr"/>
            <a:r>
              <a:rPr kumimoji="1" lang="ja-JP" altLang="en-US" dirty="0" smtClean="0">
                <a:solidFill>
                  <a:schemeClr val="bg2">
                    <a:lumMod val="10000"/>
                  </a:schemeClr>
                </a:solidFill>
              </a:rPr>
              <a:t>写真を入れてください</a:t>
            </a:r>
            <a:endParaRPr kumimoji="1" lang="ja-JP" alt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26" name="Picture 2" descr="C:\Users\vanfu-vos02\Desktop\レイヤー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826" y="1"/>
            <a:ext cx="15338425" cy="10909300"/>
          </a:xfrm>
          <a:prstGeom prst="rect">
            <a:avLst/>
          </a:prstGeom>
          <a:noFill/>
        </p:spPr>
      </p:pic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-1003915" y="2"/>
            <a:ext cx="19157962" cy="1090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438" tIns="64219" rIns="128438" bIns="64219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1436211" y="10189885"/>
            <a:ext cx="36557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r"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000" dirty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アスクル工業</a:t>
            </a:r>
            <a:endParaRPr lang="ja-JP" altLang="en-US" sz="2000" dirty="0">
              <a:solidFill>
                <a:schemeClr val="bg1"/>
              </a:solidFill>
              <a:latin typeface="HGPｺﾞｼｯｸM" pitchFamily="50" charset="-128"/>
              <a:ea typeface="HGPｺﾞｼｯｸM" pitchFamily="50" charset="-128"/>
              <a:cs typeface="ＭＳ Ｐゴシック" pitchFamily="50" charset="-128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68833" y="1973386"/>
            <a:ext cx="2019712" cy="604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39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会社案内</a:t>
            </a:r>
          </a:p>
        </p:txBody>
      </p:sp>
      <p:sp>
        <p:nvSpPr>
          <p:cNvPr id="1100" name="Rectangle 76"/>
          <p:cNvSpPr>
            <a:spLocks noChangeArrowheads="1"/>
          </p:cNvSpPr>
          <p:nvPr/>
        </p:nvSpPr>
        <p:spPr bwMode="auto">
          <a:xfrm>
            <a:off x="960862" y="8168836"/>
            <a:ext cx="5707591" cy="99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200" dirty="0">
                <a:solidFill>
                  <a:srgbClr val="000000"/>
                </a:solidFill>
                <a:latin typeface="HGSｺﾞｼｯｸE" pitchFamily="50" charset="-128"/>
                <a:ea typeface="HGSｺﾞｼｯｸE" pitchFamily="50" charset="-128"/>
                <a:cs typeface="ＭＳ Ｐゴシック" pitchFamily="50" charset="-128"/>
              </a:rPr>
              <a:t>アスクル工業</a:t>
            </a:r>
            <a:endParaRPr lang="en-US" altLang="ja-JP" sz="2200" dirty="0">
              <a:solidFill>
                <a:srgbClr val="000000"/>
              </a:solidFill>
              <a:latin typeface="HGSｺﾞｼｯｸE" pitchFamily="50" charset="-128"/>
              <a:ea typeface="HGSｺﾞｼｯｸE" pitchFamily="50" charset="-128"/>
              <a:cs typeface="ＭＳ Ｐゴシック" pitchFamily="50" charset="-128"/>
            </a:endParaRPr>
          </a:p>
          <a:p>
            <a:pPr algn="ctr" defTabSz="128437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〒</a:t>
            </a:r>
            <a:r>
              <a:rPr lang="en-US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135-0061</a:t>
            </a:r>
            <a:r>
              <a:rPr lang="ja-JP" altLang="en-US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　東京都豊洲</a:t>
            </a:r>
            <a:r>
              <a:rPr lang="en-US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3</a:t>
            </a:r>
            <a:r>
              <a:rPr lang="ja-JP" altLang="en-US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－</a:t>
            </a:r>
            <a:r>
              <a:rPr lang="en-US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2</a:t>
            </a:r>
            <a:r>
              <a:rPr lang="ja-JP" altLang="en-US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－</a:t>
            </a:r>
            <a:r>
              <a:rPr lang="en-US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3</a:t>
            </a:r>
          </a:p>
          <a:p>
            <a:pPr algn="ctr" defTabSz="1284376" fontAlgn="base">
              <a:spcBef>
                <a:spcPct val="0"/>
              </a:spcBef>
              <a:spcAft>
                <a:spcPct val="0"/>
              </a:spcAft>
            </a:pPr>
            <a:r>
              <a:rPr lang="de-DE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TEL</a:t>
            </a:r>
            <a:r>
              <a:rPr lang="ja-JP" altLang="de-DE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：</a:t>
            </a:r>
            <a:r>
              <a:rPr lang="de-DE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03-1234-1111</a:t>
            </a:r>
            <a:r>
              <a:rPr lang="ja-JP" altLang="en-US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 　</a:t>
            </a:r>
            <a:r>
              <a:rPr lang="de-DE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FAX</a:t>
            </a:r>
            <a:r>
              <a:rPr lang="ja-JP" altLang="de-DE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：</a:t>
            </a:r>
            <a:r>
              <a:rPr lang="de-DE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03-1234-1112</a:t>
            </a:r>
          </a:p>
          <a:p>
            <a:pPr algn="ctr" defTabSz="1284376" fontAlgn="base">
              <a:spcBef>
                <a:spcPct val="0"/>
              </a:spcBef>
              <a:spcAft>
                <a:spcPct val="0"/>
              </a:spcAft>
            </a:pPr>
            <a:r>
              <a:rPr lang="de-DE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URL</a:t>
            </a:r>
            <a:r>
              <a:rPr lang="ja-JP" altLang="de-DE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：</a:t>
            </a:r>
            <a:r>
              <a:rPr lang="de-DE" altLang="ja-JP" sz="1400" dirty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http://www.asukut.com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2183687" y="4710734"/>
            <a:ext cx="3187328" cy="284648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55" tIns="64227" rIns="128455" bIns="64227" rtlCol="0" anchor="ctr"/>
          <a:lstStyle/>
          <a:p>
            <a:pPr algn="ctr"/>
            <a:r>
              <a:rPr lang="ja-JP" altLang="en-US" sz="2000" dirty="0">
                <a:solidFill>
                  <a:schemeClr val="tx1"/>
                </a:solidFill>
              </a:rPr>
              <a:t>地図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122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ガイド入りテンプレートサンプル20130531三木さん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2014-07-29T12:18:49Z</dcterms:created>
  <dcterms:modified xsi:type="dcterms:W3CDTF">2015-01-08T10:17:59Z</dcterms:modified>
</cp:coreProperties>
</file>