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  <p:sldMasterId id="2147483689" r:id="rId2"/>
  </p:sldMasterIdLst>
  <p:notesMasterIdLst>
    <p:notesMasterId r:id="rId5"/>
  </p:notesMasterIdLst>
  <p:sldIdLst>
    <p:sldId id="262" r:id="rId3"/>
    <p:sldId id="261" r:id="rId4"/>
  </p:sldIdLst>
  <p:sldSz cx="15338425" cy="10909300"/>
  <p:notesSz cx="8483600" cy="12344400"/>
  <p:defaultTextStyle>
    <a:defPPr>
      <a:defRPr lang="ja-JP"/>
    </a:defPPr>
    <a:lvl1pPr marL="0" algn="l" defTabSz="1419592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1pPr>
    <a:lvl2pPr marL="709796" algn="l" defTabSz="1419592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2pPr>
    <a:lvl3pPr marL="1419592" algn="l" defTabSz="1419592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3pPr>
    <a:lvl4pPr marL="2129387" algn="l" defTabSz="1419592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4pPr>
    <a:lvl5pPr marL="2839185" algn="l" defTabSz="1419592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5pPr>
    <a:lvl6pPr marL="3548980" algn="l" defTabSz="1419592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6pPr>
    <a:lvl7pPr marL="4258776" algn="l" defTabSz="1419592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7pPr>
    <a:lvl8pPr marL="4968572" algn="l" defTabSz="1419592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8pPr>
    <a:lvl9pPr marL="5678368" algn="l" defTabSz="1419592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03864"/>
    <a:srgbClr val="000099"/>
    <a:srgbClr val="E85197"/>
    <a:srgbClr val="FFFFFF"/>
    <a:srgbClr val="F0F4FA"/>
    <a:srgbClr val="E8EEF8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9647" autoAdjust="0"/>
  </p:normalViewPr>
  <p:slideViewPr>
    <p:cSldViewPr snapToGrid="0">
      <p:cViewPr varScale="1">
        <p:scale>
          <a:sx n="44" d="100"/>
          <a:sy n="44" d="100"/>
        </p:scale>
        <p:origin x="-1230" y="-114"/>
      </p:cViewPr>
      <p:guideLst>
        <p:guide orient="horz" pos="3436"/>
        <p:guide pos="483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2015/1/8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1275" y="1541463"/>
            <a:ext cx="58610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41959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1pPr>
    <a:lvl2pPr marL="709796" algn="l" defTabSz="141959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2pPr>
    <a:lvl3pPr marL="1419592" algn="l" defTabSz="141959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3pPr>
    <a:lvl4pPr marL="2129387" algn="l" defTabSz="141959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4pPr>
    <a:lvl5pPr marL="2839185" algn="l" defTabSz="141959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5pPr>
    <a:lvl6pPr marL="3548980" algn="l" defTabSz="141959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6pPr>
    <a:lvl7pPr marL="4258776" algn="l" defTabSz="141959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7pPr>
    <a:lvl8pPr marL="4968572" algn="l" defTabSz="141959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8pPr>
    <a:lvl9pPr marL="5678368" algn="l" defTabSz="141959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0054" y="2504575"/>
            <a:ext cx="9293911" cy="5327975"/>
          </a:xfrm>
        </p:spPr>
        <p:txBody>
          <a:bodyPr anchor="b"/>
          <a:lstStyle>
            <a:lvl1pPr algn="ctr">
              <a:defRPr sz="71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6755" y="8038020"/>
            <a:ext cx="8200509" cy="3694864"/>
          </a:xfrm>
        </p:spPr>
        <p:txBody>
          <a:bodyPr/>
          <a:lstStyle>
            <a:lvl1pPr marL="0" indent="0" algn="ctr">
              <a:buNone/>
              <a:defRPr sz="2900"/>
            </a:lvl1pPr>
            <a:lvl2pPr marL="541583" indent="0" algn="ctr">
              <a:buNone/>
              <a:defRPr sz="2400"/>
            </a:lvl2pPr>
            <a:lvl3pPr marL="1083164" indent="0" algn="ctr">
              <a:buNone/>
              <a:defRPr sz="2200"/>
            </a:lvl3pPr>
            <a:lvl4pPr marL="1624747" indent="0" algn="ctr">
              <a:buNone/>
              <a:defRPr sz="2000"/>
            </a:lvl4pPr>
            <a:lvl5pPr marL="2166331" indent="0" algn="ctr">
              <a:buNone/>
              <a:defRPr sz="2000"/>
            </a:lvl5pPr>
            <a:lvl6pPr marL="2707912" indent="0" algn="ctr">
              <a:buNone/>
              <a:defRPr sz="2000"/>
            </a:lvl6pPr>
            <a:lvl7pPr marL="3249495" indent="0" algn="ctr">
              <a:buNone/>
              <a:defRPr sz="2000"/>
            </a:lvl7pPr>
            <a:lvl8pPr marL="3791077" indent="0" algn="ctr">
              <a:buNone/>
              <a:defRPr sz="2000"/>
            </a:lvl8pPr>
            <a:lvl9pPr marL="433266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24653" y="814786"/>
            <a:ext cx="2357646" cy="1296922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1714" y="814786"/>
            <a:ext cx="6936264" cy="1296922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0054" y="2504575"/>
            <a:ext cx="9293911" cy="5327975"/>
          </a:xfrm>
        </p:spPr>
        <p:txBody>
          <a:bodyPr anchor="b"/>
          <a:lstStyle>
            <a:lvl1pPr algn="ctr">
              <a:defRPr sz="71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6755" y="8038020"/>
            <a:ext cx="8200509" cy="3694864"/>
          </a:xfrm>
        </p:spPr>
        <p:txBody>
          <a:bodyPr/>
          <a:lstStyle>
            <a:lvl1pPr marL="0" indent="0" algn="ctr">
              <a:buNone/>
              <a:defRPr sz="2900"/>
            </a:lvl1pPr>
            <a:lvl2pPr marL="541583" indent="0" algn="ctr">
              <a:buNone/>
              <a:defRPr sz="2400"/>
            </a:lvl2pPr>
            <a:lvl3pPr marL="1083164" indent="0" algn="ctr">
              <a:buNone/>
              <a:defRPr sz="2200"/>
            </a:lvl3pPr>
            <a:lvl4pPr marL="1624747" indent="0" algn="ctr">
              <a:buNone/>
              <a:defRPr sz="2000"/>
            </a:lvl4pPr>
            <a:lvl5pPr marL="2166331" indent="0" algn="ctr">
              <a:buNone/>
              <a:defRPr sz="2000"/>
            </a:lvl5pPr>
            <a:lvl6pPr marL="2707912" indent="0" algn="ctr">
              <a:buNone/>
              <a:defRPr sz="2000"/>
            </a:lvl6pPr>
            <a:lvl7pPr marL="3249495" indent="0" algn="ctr">
              <a:buNone/>
              <a:defRPr sz="2000"/>
            </a:lvl7pPr>
            <a:lvl8pPr marL="3791077" indent="0" algn="ctr">
              <a:buNone/>
              <a:defRPr sz="2000"/>
            </a:lvl8pPr>
            <a:lvl9pPr marL="433266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1580940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099810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6023" y="3815319"/>
            <a:ext cx="9430585" cy="6365937"/>
          </a:xfrm>
        </p:spPr>
        <p:txBody>
          <a:bodyPr anchor="b"/>
          <a:lstStyle>
            <a:lvl1pPr>
              <a:defRPr sz="71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6023" y="10241478"/>
            <a:ext cx="9430585" cy="3347695"/>
          </a:xfrm>
        </p:spPr>
        <p:txBody>
          <a:bodyPr/>
          <a:lstStyle>
            <a:lvl1pPr marL="0" indent="0">
              <a:buNone/>
              <a:defRPr sz="2900">
                <a:solidFill>
                  <a:schemeClr val="tx1"/>
                </a:solidFill>
              </a:defRPr>
            </a:lvl1pPr>
            <a:lvl2pPr marL="541583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83164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624747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16633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270791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249495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3791077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433266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26523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1717" y="4073918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35347" y="4073918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341432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2" y="814787"/>
            <a:ext cx="9430585" cy="295801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3139" y="3751547"/>
            <a:ext cx="4625599" cy="1838575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1583" indent="0">
              <a:buNone/>
              <a:defRPr sz="2400" b="1"/>
            </a:lvl2pPr>
            <a:lvl3pPr marL="1083164" indent="0">
              <a:buNone/>
              <a:defRPr sz="2200" b="1"/>
            </a:lvl3pPr>
            <a:lvl4pPr marL="1624747" indent="0">
              <a:buNone/>
              <a:defRPr sz="2000" b="1"/>
            </a:lvl4pPr>
            <a:lvl5pPr marL="2166331" indent="0">
              <a:buNone/>
              <a:defRPr sz="2000" b="1"/>
            </a:lvl5pPr>
            <a:lvl6pPr marL="2707912" indent="0">
              <a:buNone/>
              <a:defRPr sz="2000" b="1"/>
            </a:lvl6pPr>
            <a:lvl7pPr marL="3249495" indent="0">
              <a:buNone/>
              <a:defRPr sz="2000" b="1"/>
            </a:lvl7pPr>
            <a:lvl8pPr marL="3791077" indent="0">
              <a:buNone/>
              <a:defRPr sz="2000" b="1"/>
            </a:lvl8pPr>
            <a:lvl9pPr marL="4332660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3139" y="5590122"/>
            <a:ext cx="462559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35345" y="3751547"/>
            <a:ext cx="4648379" cy="1838575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1583" indent="0">
              <a:buNone/>
              <a:defRPr sz="2400" b="1"/>
            </a:lvl2pPr>
            <a:lvl3pPr marL="1083164" indent="0">
              <a:buNone/>
              <a:defRPr sz="2200" b="1"/>
            </a:lvl3pPr>
            <a:lvl4pPr marL="1624747" indent="0">
              <a:buNone/>
              <a:defRPr sz="2000" b="1"/>
            </a:lvl4pPr>
            <a:lvl5pPr marL="2166331" indent="0">
              <a:buNone/>
              <a:defRPr sz="2000" b="1"/>
            </a:lvl5pPr>
            <a:lvl6pPr marL="2707912" indent="0">
              <a:buNone/>
              <a:defRPr sz="2000" b="1"/>
            </a:lvl6pPr>
            <a:lvl7pPr marL="3249495" indent="0">
              <a:buNone/>
              <a:defRPr sz="2000" b="1"/>
            </a:lvl7pPr>
            <a:lvl8pPr marL="3791077" indent="0">
              <a:buNone/>
              <a:defRPr sz="2000" b="1"/>
            </a:lvl8pPr>
            <a:lvl9pPr marL="4332660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35345" y="5590122"/>
            <a:ext cx="464837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459985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552517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57000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1" y="1020254"/>
            <a:ext cx="3526503" cy="3570876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380" y="2203460"/>
            <a:ext cx="5535344" cy="10875587"/>
          </a:xfrm>
        </p:spPr>
        <p:txBody>
          <a:bodyPr/>
          <a:lstStyle>
            <a:lvl1pPr>
              <a:defRPr sz="3800"/>
            </a:lvl1pPr>
            <a:lvl2pPr>
              <a:defRPr sz="3200"/>
            </a:lvl2pPr>
            <a:lvl3pPr>
              <a:defRPr sz="29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1" y="4591129"/>
            <a:ext cx="3526503" cy="8505630"/>
          </a:xfrm>
        </p:spPr>
        <p:txBody>
          <a:bodyPr/>
          <a:lstStyle>
            <a:lvl1pPr marL="0" indent="0">
              <a:buNone/>
              <a:defRPr sz="2000"/>
            </a:lvl1pPr>
            <a:lvl2pPr marL="541583" indent="0">
              <a:buNone/>
              <a:defRPr sz="1700"/>
            </a:lvl2pPr>
            <a:lvl3pPr marL="1083164" indent="0">
              <a:buNone/>
              <a:defRPr sz="1400"/>
            </a:lvl3pPr>
            <a:lvl4pPr marL="1624747" indent="0">
              <a:buNone/>
              <a:defRPr sz="1300"/>
            </a:lvl4pPr>
            <a:lvl5pPr marL="2166331" indent="0">
              <a:buNone/>
              <a:defRPr sz="1300"/>
            </a:lvl5pPr>
            <a:lvl6pPr marL="2707912" indent="0">
              <a:buNone/>
              <a:defRPr sz="1300"/>
            </a:lvl6pPr>
            <a:lvl7pPr marL="3249495" indent="0">
              <a:buNone/>
              <a:defRPr sz="1300"/>
            </a:lvl7pPr>
            <a:lvl8pPr marL="3791077" indent="0">
              <a:buNone/>
              <a:defRPr sz="1300"/>
            </a:lvl8pPr>
            <a:lvl9pPr marL="4332660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256147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1" y="1020254"/>
            <a:ext cx="3526503" cy="3570876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48380" y="2203460"/>
            <a:ext cx="5535344" cy="10875587"/>
          </a:xfrm>
        </p:spPr>
        <p:txBody>
          <a:bodyPr anchor="t"/>
          <a:lstStyle>
            <a:lvl1pPr marL="0" indent="0">
              <a:buNone/>
              <a:defRPr sz="3800"/>
            </a:lvl1pPr>
            <a:lvl2pPr marL="541583" indent="0">
              <a:buNone/>
              <a:defRPr sz="3200"/>
            </a:lvl2pPr>
            <a:lvl3pPr marL="1083164" indent="0">
              <a:buNone/>
              <a:defRPr sz="2900"/>
            </a:lvl3pPr>
            <a:lvl4pPr marL="1624747" indent="0">
              <a:buNone/>
              <a:defRPr sz="2400"/>
            </a:lvl4pPr>
            <a:lvl5pPr marL="2166331" indent="0">
              <a:buNone/>
              <a:defRPr sz="2400"/>
            </a:lvl5pPr>
            <a:lvl6pPr marL="2707912" indent="0">
              <a:buNone/>
              <a:defRPr sz="2400"/>
            </a:lvl6pPr>
            <a:lvl7pPr marL="3249495" indent="0">
              <a:buNone/>
              <a:defRPr sz="2400"/>
            </a:lvl7pPr>
            <a:lvl8pPr marL="3791077" indent="0">
              <a:buNone/>
              <a:defRPr sz="2400"/>
            </a:lvl8pPr>
            <a:lvl9pPr marL="4332660" indent="0">
              <a:buNone/>
              <a:defRPr sz="24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1" y="4591129"/>
            <a:ext cx="3526503" cy="8505630"/>
          </a:xfrm>
        </p:spPr>
        <p:txBody>
          <a:bodyPr/>
          <a:lstStyle>
            <a:lvl1pPr marL="0" indent="0">
              <a:buNone/>
              <a:defRPr sz="2000"/>
            </a:lvl1pPr>
            <a:lvl2pPr marL="541583" indent="0">
              <a:buNone/>
              <a:defRPr sz="1700"/>
            </a:lvl2pPr>
            <a:lvl3pPr marL="1083164" indent="0">
              <a:buNone/>
              <a:defRPr sz="1400"/>
            </a:lvl3pPr>
            <a:lvl4pPr marL="1624747" indent="0">
              <a:buNone/>
              <a:defRPr sz="1300"/>
            </a:lvl4pPr>
            <a:lvl5pPr marL="2166331" indent="0">
              <a:buNone/>
              <a:defRPr sz="1300"/>
            </a:lvl5pPr>
            <a:lvl6pPr marL="2707912" indent="0">
              <a:buNone/>
              <a:defRPr sz="1300"/>
            </a:lvl6pPr>
            <a:lvl7pPr marL="3249495" indent="0">
              <a:buNone/>
              <a:defRPr sz="1300"/>
            </a:lvl7pPr>
            <a:lvl8pPr marL="3791077" indent="0">
              <a:buNone/>
              <a:defRPr sz="1300"/>
            </a:lvl8pPr>
            <a:lvl9pPr marL="4332660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2090009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664489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24653" y="814786"/>
            <a:ext cx="2357646" cy="1296922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1714" y="814786"/>
            <a:ext cx="6936264" cy="1296922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018661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549252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6023" y="3815319"/>
            <a:ext cx="9430585" cy="6365937"/>
          </a:xfrm>
        </p:spPr>
        <p:txBody>
          <a:bodyPr anchor="b"/>
          <a:lstStyle>
            <a:lvl1pPr>
              <a:defRPr sz="71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6023" y="10241478"/>
            <a:ext cx="9430585" cy="3347695"/>
          </a:xfrm>
        </p:spPr>
        <p:txBody>
          <a:bodyPr/>
          <a:lstStyle>
            <a:lvl1pPr marL="0" indent="0">
              <a:buNone/>
              <a:defRPr sz="2900">
                <a:solidFill>
                  <a:schemeClr val="tx1"/>
                </a:solidFill>
              </a:defRPr>
            </a:lvl1pPr>
            <a:lvl2pPr marL="541583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83164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624747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16633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270791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249495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3791077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433266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1717" y="4073918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35347" y="4073918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2" y="814787"/>
            <a:ext cx="9430585" cy="295801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3139" y="3751547"/>
            <a:ext cx="4625599" cy="1838575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1583" indent="0">
              <a:buNone/>
              <a:defRPr sz="2400" b="1"/>
            </a:lvl2pPr>
            <a:lvl3pPr marL="1083164" indent="0">
              <a:buNone/>
              <a:defRPr sz="2200" b="1"/>
            </a:lvl3pPr>
            <a:lvl4pPr marL="1624747" indent="0">
              <a:buNone/>
              <a:defRPr sz="2000" b="1"/>
            </a:lvl4pPr>
            <a:lvl5pPr marL="2166331" indent="0">
              <a:buNone/>
              <a:defRPr sz="2000" b="1"/>
            </a:lvl5pPr>
            <a:lvl6pPr marL="2707912" indent="0">
              <a:buNone/>
              <a:defRPr sz="2000" b="1"/>
            </a:lvl6pPr>
            <a:lvl7pPr marL="3249495" indent="0">
              <a:buNone/>
              <a:defRPr sz="2000" b="1"/>
            </a:lvl7pPr>
            <a:lvl8pPr marL="3791077" indent="0">
              <a:buNone/>
              <a:defRPr sz="2000" b="1"/>
            </a:lvl8pPr>
            <a:lvl9pPr marL="4332660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3139" y="5590122"/>
            <a:ext cx="462559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35345" y="3751547"/>
            <a:ext cx="4648379" cy="1838575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1583" indent="0">
              <a:buNone/>
              <a:defRPr sz="2400" b="1"/>
            </a:lvl2pPr>
            <a:lvl3pPr marL="1083164" indent="0">
              <a:buNone/>
              <a:defRPr sz="2200" b="1"/>
            </a:lvl3pPr>
            <a:lvl4pPr marL="1624747" indent="0">
              <a:buNone/>
              <a:defRPr sz="2000" b="1"/>
            </a:lvl4pPr>
            <a:lvl5pPr marL="2166331" indent="0">
              <a:buNone/>
              <a:defRPr sz="2000" b="1"/>
            </a:lvl5pPr>
            <a:lvl6pPr marL="2707912" indent="0">
              <a:buNone/>
              <a:defRPr sz="2000" b="1"/>
            </a:lvl6pPr>
            <a:lvl7pPr marL="3249495" indent="0">
              <a:buNone/>
              <a:defRPr sz="2000" b="1"/>
            </a:lvl7pPr>
            <a:lvl8pPr marL="3791077" indent="0">
              <a:buNone/>
              <a:defRPr sz="2000" b="1"/>
            </a:lvl8pPr>
            <a:lvl9pPr marL="4332660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35345" y="5590122"/>
            <a:ext cx="464837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1" y="1020254"/>
            <a:ext cx="3526503" cy="3570876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380" y="2203460"/>
            <a:ext cx="5535344" cy="10875587"/>
          </a:xfrm>
        </p:spPr>
        <p:txBody>
          <a:bodyPr/>
          <a:lstStyle>
            <a:lvl1pPr>
              <a:defRPr sz="3800"/>
            </a:lvl1pPr>
            <a:lvl2pPr>
              <a:defRPr sz="3200"/>
            </a:lvl2pPr>
            <a:lvl3pPr>
              <a:defRPr sz="29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1" y="4591129"/>
            <a:ext cx="3526503" cy="8505630"/>
          </a:xfrm>
        </p:spPr>
        <p:txBody>
          <a:bodyPr/>
          <a:lstStyle>
            <a:lvl1pPr marL="0" indent="0">
              <a:buNone/>
              <a:defRPr sz="2000"/>
            </a:lvl1pPr>
            <a:lvl2pPr marL="541583" indent="0">
              <a:buNone/>
              <a:defRPr sz="1700"/>
            </a:lvl2pPr>
            <a:lvl3pPr marL="1083164" indent="0">
              <a:buNone/>
              <a:defRPr sz="1400"/>
            </a:lvl3pPr>
            <a:lvl4pPr marL="1624747" indent="0">
              <a:buNone/>
              <a:defRPr sz="1300"/>
            </a:lvl4pPr>
            <a:lvl5pPr marL="2166331" indent="0">
              <a:buNone/>
              <a:defRPr sz="1300"/>
            </a:lvl5pPr>
            <a:lvl6pPr marL="2707912" indent="0">
              <a:buNone/>
              <a:defRPr sz="1300"/>
            </a:lvl6pPr>
            <a:lvl7pPr marL="3249495" indent="0">
              <a:buNone/>
              <a:defRPr sz="1300"/>
            </a:lvl7pPr>
            <a:lvl8pPr marL="3791077" indent="0">
              <a:buNone/>
              <a:defRPr sz="1300"/>
            </a:lvl8pPr>
            <a:lvl9pPr marL="4332660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1" y="1020254"/>
            <a:ext cx="3526503" cy="3570876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48380" y="2203460"/>
            <a:ext cx="5535344" cy="10875587"/>
          </a:xfrm>
        </p:spPr>
        <p:txBody>
          <a:bodyPr anchor="t"/>
          <a:lstStyle>
            <a:lvl1pPr marL="0" indent="0">
              <a:buNone/>
              <a:defRPr sz="3800"/>
            </a:lvl1pPr>
            <a:lvl2pPr marL="541583" indent="0">
              <a:buNone/>
              <a:defRPr sz="3200"/>
            </a:lvl2pPr>
            <a:lvl3pPr marL="1083164" indent="0">
              <a:buNone/>
              <a:defRPr sz="2900"/>
            </a:lvl3pPr>
            <a:lvl4pPr marL="1624747" indent="0">
              <a:buNone/>
              <a:defRPr sz="2400"/>
            </a:lvl4pPr>
            <a:lvl5pPr marL="2166331" indent="0">
              <a:buNone/>
              <a:defRPr sz="2400"/>
            </a:lvl5pPr>
            <a:lvl6pPr marL="2707912" indent="0">
              <a:buNone/>
              <a:defRPr sz="2400"/>
            </a:lvl6pPr>
            <a:lvl7pPr marL="3249495" indent="0">
              <a:buNone/>
              <a:defRPr sz="2400"/>
            </a:lvl7pPr>
            <a:lvl8pPr marL="3791077" indent="0">
              <a:buNone/>
              <a:defRPr sz="2400"/>
            </a:lvl8pPr>
            <a:lvl9pPr marL="4332660" indent="0">
              <a:buNone/>
              <a:defRPr sz="24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1" y="4591129"/>
            <a:ext cx="3526503" cy="8505630"/>
          </a:xfrm>
        </p:spPr>
        <p:txBody>
          <a:bodyPr/>
          <a:lstStyle>
            <a:lvl1pPr marL="0" indent="0">
              <a:buNone/>
              <a:defRPr sz="2000"/>
            </a:lvl1pPr>
            <a:lvl2pPr marL="541583" indent="0">
              <a:buNone/>
              <a:defRPr sz="1700"/>
            </a:lvl2pPr>
            <a:lvl3pPr marL="1083164" indent="0">
              <a:buNone/>
              <a:defRPr sz="1400"/>
            </a:lvl3pPr>
            <a:lvl4pPr marL="1624747" indent="0">
              <a:buNone/>
              <a:defRPr sz="1300"/>
            </a:lvl4pPr>
            <a:lvl5pPr marL="2166331" indent="0">
              <a:buNone/>
              <a:defRPr sz="1300"/>
            </a:lvl5pPr>
            <a:lvl6pPr marL="2707912" indent="0">
              <a:buNone/>
              <a:defRPr sz="1300"/>
            </a:lvl6pPr>
            <a:lvl7pPr marL="3249495" indent="0">
              <a:buNone/>
              <a:defRPr sz="1300"/>
            </a:lvl7pPr>
            <a:lvl8pPr marL="3791077" indent="0">
              <a:buNone/>
              <a:defRPr sz="1300"/>
            </a:lvl8pPr>
            <a:lvl9pPr marL="4332660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5899" y="581326"/>
            <a:ext cx="13226628" cy="2109249"/>
          </a:xfrm>
          <a:prstGeom prst="rect">
            <a:avLst/>
          </a:prstGeom>
        </p:spPr>
        <p:txBody>
          <a:bodyPr vert="horz" lIns="127387" tIns="63693" rIns="127387" bIns="63693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5899" y="2904395"/>
            <a:ext cx="13226628" cy="6922438"/>
          </a:xfrm>
          <a:prstGeom prst="rect">
            <a:avLst/>
          </a:prstGeom>
        </p:spPr>
        <p:txBody>
          <a:bodyPr vert="horz" lIns="127387" tIns="63693" rIns="127387" bIns="63693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902" y="10109704"/>
            <a:ext cx="3451201" cy="581324"/>
          </a:xfrm>
          <a:prstGeom prst="rect">
            <a:avLst/>
          </a:prstGeom>
        </p:spPr>
        <p:txBody>
          <a:bodyPr vert="horz" lIns="127387" tIns="63693" rIns="127387" bIns="63693" rtlCol="0" anchor="ctr"/>
          <a:lstStyle>
            <a:lvl1pPr algn="l" defTabSz="1419592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78580" y="10109704"/>
            <a:ext cx="5181266" cy="581324"/>
          </a:xfrm>
          <a:prstGeom prst="rect">
            <a:avLst/>
          </a:prstGeom>
        </p:spPr>
        <p:txBody>
          <a:bodyPr vert="horz" lIns="127387" tIns="63693" rIns="127387" bIns="63693" rtlCol="0" anchor="ctr"/>
          <a:lstStyle>
            <a:lvl1pPr algn="ctr" defTabSz="1419592" fontAlgn="auto">
              <a:spcBef>
                <a:spcPts val="0"/>
              </a:spcBef>
              <a:spcAft>
                <a:spcPts val="0"/>
              </a:spcAft>
              <a:defRPr sz="14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1328" y="10109704"/>
            <a:ext cx="3451201" cy="581324"/>
          </a:xfrm>
          <a:prstGeom prst="rect">
            <a:avLst/>
          </a:prstGeom>
        </p:spPr>
        <p:txBody>
          <a:bodyPr vert="horz" lIns="127387" tIns="63693" rIns="127387" bIns="63693" rtlCol="0" anchor="ctr"/>
          <a:lstStyle>
            <a:lvl1pPr algn="r" defTabSz="1419592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636932"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1273862"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910794"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2547724"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269811" indent="-269811" algn="l" defTabSz="1081457" rtl="0" fontAlgn="base">
        <a:lnSpc>
          <a:spcPct val="90000"/>
        </a:lnSpc>
        <a:spcBef>
          <a:spcPts val="1184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1645" indent="-269811" algn="l" defTabSz="1081457" rtl="0" fontAlgn="base">
        <a:lnSpc>
          <a:spcPct val="90000"/>
        </a:lnSpc>
        <a:spcBef>
          <a:spcPts val="592"/>
        </a:spcBef>
        <a:spcAft>
          <a:spcPct val="0"/>
        </a:spcAft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53478" indent="-269811" algn="l" defTabSz="1081457" rtl="0" fontAlgn="base">
        <a:lnSpc>
          <a:spcPct val="90000"/>
        </a:lnSpc>
        <a:spcBef>
          <a:spcPts val="592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95313" indent="-269811" algn="l" defTabSz="1081457" rtl="0" fontAlgn="base">
        <a:lnSpc>
          <a:spcPct val="90000"/>
        </a:lnSpc>
        <a:spcBef>
          <a:spcPts val="592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34935" indent="-269811" algn="l" defTabSz="1081457" rtl="0" fontAlgn="base">
        <a:lnSpc>
          <a:spcPct val="90000"/>
        </a:lnSpc>
        <a:spcBef>
          <a:spcPts val="592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978703" indent="-270792" algn="l" defTabSz="1083164" rtl="0" eaLnBrk="1" latinLnBrk="0" hangingPunct="1">
        <a:lnSpc>
          <a:spcPct val="90000"/>
        </a:lnSpc>
        <a:spcBef>
          <a:spcPts val="592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520287" indent="-270792" algn="l" defTabSz="1083164" rtl="0" eaLnBrk="1" latinLnBrk="0" hangingPunct="1">
        <a:lnSpc>
          <a:spcPct val="90000"/>
        </a:lnSpc>
        <a:spcBef>
          <a:spcPts val="592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4061869" indent="-270792" algn="l" defTabSz="1083164" rtl="0" eaLnBrk="1" latinLnBrk="0" hangingPunct="1">
        <a:lnSpc>
          <a:spcPct val="90000"/>
        </a:lnSpc>
        <a:spcBef>
          <a:spcPts val="592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603451" indent="-270792" algn="l" defTabSz="1083164" rtl="0" eaLnBrk="1" latinLnBrk="0" hangingPunct="1">
        <a:lnSpc>
          <a:spcPct val="90000"/>
        </a:lnSpc>
        <a:spcBef>
          <a:spcPts val="592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41583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83164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24747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66331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07912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49495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791077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32660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5899" y="581326"/>
            <a:ext cx="13226628" cy="2109249"/>
          </a:xfrm>
          <a:prstGeom prst="rect">
            <a:avLst/>
          </a:prstGeom>
        </p:spPr>
        <p:txBody>
          <a:bodyPr vert="horz" lIns="127387" tIns="63693" rIns="127387" bIns="63693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5899" y="2904395"/>
            <a:ext cx="13226628" cy="6922438"/>
          </a:xfrm>
          <a:prstGeom prst="rect">
            <a:avLst/>
          </a:prstGeom>
        </p:spPr>
        <p:txBody>
          <a:bodyPr vert="horz" lIns="127387" tIns="63693" rIns="127387" bIns="63693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902" y="10109704"/>
            <a:ext cx="3451201" cy="581324"/>
          </a:xfrm>
          <a:prstGeom prst="rect">
            <a:avLst/>
          </a:prstGeom>
        </p:spPr>
        <p:txBody>
          <a:bodyPr vert="horz" lIns="127387" tIns="63693" rIns="127387" bIns="63693" rtlCol="0" anchor="ctr"/>
          <a:lstStyle>
            <a:lvl1pPr algn="l" defTabSz="1419592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78580" y="10109704"/>
            <a:ext cx="5181266" cy="581324"/>
          </a:xfrm>
          <a:prstGeom prst="rect">
            <a:avLst/>
          </a:prstGeom>
        </p:spPr>
        <p:txBody>
          <a:bodyPr vert="horz" lIns="127387" tIns="63693" rIns="127387" bIns="63693" rtlCol="0" anchor="ctr"/>
          <a:lstStyle>
            <a:lvl1pPr algn="ctr" defTabSz="1419592" fontAlgn="auto">
              <a:spcBef>
                <a:spcPts val="0"/>
              </a:spcBef>
              <a:spcAft>
                <a:spcPts val="0"/>
              </a:spcAft>
              <a:defRPr sz="14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1328" y="10109704"/>
            <a:ext cx="3451201" cy="581324"/>
          </a:xfrm>
          <a:prstGeom prst="rect">
            <a:avLst/>
          </a:prstGeom>
        </p:spPr>
        <p:txBody>
          <a:bodyPr vert="horz" lIns="127387" tIns="63693" rIns="127387" bIns="63693" rtlCol="0" anchor="ctr"/>
          <a:lstStyle>
            <a:lvl1pPr algn="r" defTabSz="1419592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4335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</p:sldLayoutIdLst>
  <p:txStyles>
    <p:titleStyle>
      <a:lvl1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636932"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1273862"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910794"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2547724" algn="l" defTabSz="1081457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269811" indent="-269811" algn="l" defTabSz="1081457" rtl="0" fontAlgn="base">
        <a:lnSpc>
          <a:spcPct val="90000"/>
        </a:lnSpc>
        <a:spcBef>
          <a:spcPts val="1184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1645" indent="-269811" algn="l" defTabSz="1081457" rtl="0" fontAlgn="base">
        <a:lnSpc>
          <a:spcPct val="90000"/>
        </a:lnSpc>
        <a:spcBef>
          <a:spcPts val="592"/>
        </a:spcBef>
        <a:spcAft>
          <a:spcPct val="0"/>
        </a:spcAft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53478" indent="-269811" algn="l" defTabSz="1081457" rtl="0" fontAlgn="base">
        <a:lnSpc>
          <a:spcPct val="90000"/>
        </a:lnSpc>
        <a:spcBef>
          <a:spcPts val="592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95313" indent="-269811" algn="l" defTabSz="1081457" rtl="0" fontAlgn="base">
        <a:lnSpc>
          <a:spcPct val="90000"/>
        </a:lnSpc>
        <a:spcBef>
          <a:spcPts val="592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34935" indent="-269811" algn="l" defTabSz="1081457" rtl="0" fontAlgn="base">
        <a:lnSpc>
          <a:spcPct val="90000"/>
        </a:lnSpc>
        <a:spcBef>
          <a:spcPts val="592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978703" indent="-270792" algn="l" defTabSz="1083164" rtl="0" eaLnBrk="1" latinLnBrk="0" hangingPunct="1">
        <a:lnSpc>
          <a:spcPct val="90000"/>
        </a:lnSpc>
        <a:spcBef>
          <a:spcPts val="592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520287" indent="-270792" algn="l" defTabSz="1083164" rtl="0" eaLnBrk="1" latinLnBrk="0" hangingPunct="1">
        <a:lnSpc>
          <a:spcPct val="90000"/>
        </a:lnSpc>
        <a:spcBef>
          <a:spcPts val="592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4061869" indent="-270792" algn="l" defTabSz="1083164" rtl="0" eaLnBrk="1" latinLnBrk="0" hangingPunct="1">
        <a:lnSpc>
          <a:spcPct val="90000"/>
        </a:lnSpc>
        <a:spcBef>
          <a:spcPts val="592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603451" indent="-270792" algn="l" defTabSz="1083164" rtl="0" eaLnBrk="1" latinLnBrk="0" hangingPunct="1">
        <a:lnSpc>
          <a:spcPct val="90000"/>
        </a:lnSpc>
        <a:spcBef>
          <a:spcPts val="592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41583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83164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24747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66331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07912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49495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791077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32660" algn="l" defTabSz="108316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5333960" cy="1090707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7370" tIns="63685" rIns="127370" bIns="63685" anchor="ctr"/>
          <a:lstStyle/>
          <a:p>
            <a:pPr algn="ctr" defTabSz="1419401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54033" y="151456"/>
            <a:ext cx="15030360" cy="10604161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7370" tIns="63685" rIns="127370" bIns="63685" anchor="ctr"/>
          <a:lstStyle/>
          <a:p>
            <a:pPr algn="ctr" defTabSz="1419401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56722" y="253915"/>
            <a:ext cx="14827218" cy="10401476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7370" tIns="63685" rIns="127370" bIns="63685" anchor="ctr"/>
          <a:lstStyle/>
          <a:p>
            <a:pPr algn="ctr" defTabSz="1419401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3332890" y="2421076"/>
            <a:ext cx="8674882" cy="224734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127370" tIns="63685" rIns="127370" bIns="63685"/>
          <a:lstStyle/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endParaRPr lang="en-US" altLang="ja-JP" dirty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×426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3332893" y="5060422"/>
            <a:ext cx="8672649" cy="21805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127370" tIns="63685" rIns="127370" bIns="63685"/>
          <a:lstStyle/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endParaRPr lang="en-US" altLang="ja-JP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3332890" y="7644083"/>
            <a:ext cx="8674882" cy="25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127370" tIns="63685" rIns="127370" bIns="63685"/>
          <a:lstStyle/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×412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658633" y="599146"/>
            <a:ext cx="12023396" cy="138760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7370" tIns="63685" rIns="127370" bIns="63685" anchor="ctr"/>
          <a:lstStyle/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A3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5" y="4746370"/>
            <a:ext cx="1533842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7370" tIns="63685" rIns="127370" bIns="63685"/>
          <a:lstStyle/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54033" y="7396853"/>
            <a:ext cx="1503036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7370" tIns="63685" rIns="127370" bIns="63685"/>
          <a:lstStyle/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229937" y="10265612"/>
            <a:ext cx="14878561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7370" tIns="63685" rIns="127370" bIns="63685"/>
          <a:lstStyle/>
          <a:p>
            <a:pPr defTabSz="1417424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72914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正方形/長方形 39"/>
          <p:cNvSpPr/>
          <p:nvPr/>
        </p:nvSpPr>
        <p:spPr>
          <a:xfrm>
            <a:off x="2" y="1"/>
            <a:ext cx="15338425" cy="264602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7403" tIns="63702" rIns="127403" bIns="63702"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7669214" y="729318"/>
            <a:ext cx="7669213" cy="1917011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7403" tIns="63702" rIns="127403" bIns="63702" rtlCol="0" anchor="ctr"/>
          <a:lstStyle/>
          <a:p>
            <a:pPr algn="ctr"/>
            <a:r>
              <a:rPr lang="ja-JP" altLang="en-US" sz="2500" dirty="0">
                <a:solidFill>
                  <a:schemeClr val="bg2">
                    <a:lumMod val="10000"/>
                  </a:schemeClr>
                </a:solidFill>
              </a:rPr>
              <a:t>写真を入れてください</a:t>
            </a:r>
          </a:p>
        </p:txBody>
      </p:sp>
      <p:pic>
        <p:nvPicPr>
          <p:cNvPr id="1026" name="Picture 2" descr="C:\Users\vanfu-vos02\Desktop\ASKUL\42_会社案内_裏\レイヤー-1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1"/>
            <a:ext cx="15338424" cy="10909300"/>
          </a:xfrm>
          <a:prstGeom prst="rect">
            <a:avLst/>
          </a:prstGeom>
          <a:noFill/>
        </p:spPr>
      </p:pic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1248484" y="1202740"/>
            <a:ext cx="6350411" cy="12339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3900" dirty="0"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ここにメインの</a:t>
            </a:r>
            <a:endParaRPr lang="en-US" altLang="ja-JP" sz="3900" dirty="0"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3900" dirty="0"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キャッチコピーが入ります。</a:t>
            </a:r>
          </a:p>
        </p:txBody>
      </p:sp>
      <p:sp>
        <p:nvSpPr>
          <p:cNvPr id="1100" name="Rectangle 76"/>
          <p:cNvSpPr>
            <a:spLocks noChangeArrowheads="1"/>
          </p:cNvSpPr>
          <p:nvPr/>
        </p:nvSpPr>
        <p:spPr bwMode="auto">
          <a:xfrm>
            <a:off x="1282320" y="2965870"/>
            <a:ext cx="6254068" cy="15699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ここにコピーが入ります。■□□□□■□□□□■□□□□■□□□□ ■□□□□■□□□□■□□□□■□□□□</a:t>
            </a:r>
            <a:endParaRPr lang="en-US" altLang="ja-JP" sz="20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■□□□□■□□□□■□□□□■□□□□ ■□□□□■□□□□■□□□□■□□□□</a:t>
            </a:r>
            <a:endParaRPr lang="de-DE" altLang="ja-JP" sz="20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29" name="Rectangle 76"/>
          <p:cNvSpPr>
            <a:spLocks noChangeArrowheads="1"/>
          </p:cNvSpPr>
          <p:nvPr/>
        </p:nvSpPr>
        <p:spPr bwMode="auto">
          <a:xfrm>
            <a:off x="1282320" y="5493399"/>
            <a:ext cx="3664551" cy="19781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ここにコピーが入ります。■□□□□■□□□□■□□□□■□□□□ ■□□□□■□□□□■□□□□■□□□□■□□□□■□□□□■□□□□■□□□□ ■□□□□■□□□□■□□□□■□□□□■□□□□■□□□□■□□□□■□□□□ ■□□□□■□□□□■□□□□■□□□□■□□□□■□□□□■□□□□■□□□□ ■□□□□■□□□□■□□□□■□□□□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30" name="Rectangle 76"/>
          <p:cNvSpPr>
            <a:spLocks noChangeArrowheads="1"/>
          </p:cNvSpPr>
          <p:nvPr/>
        </p:nvSpPr>
        <p:spPr bwMode="auto">
          <a:xfrm>
            <a:off x="1282316" y="4983378"/>
            <a:ext cx="6074784" cy="345454"/>
          </a:xfrm>
          <a:prstGeom prst="rect">
            <a:avLst/>
          </a:prstGeom>
          <a:solidFill>
            <a:schemeClr val="accent5">
              <a:lumMod val="50000"/>
            </a:schemeClr>
          </a:solidFill>
          <a:ln w="9525">
            <a:noFill/>
            <a:miter lim="800000"/>
            <a:headEnd/>
            <a:tailEnd/>
          </a:ln>
          <a:effectLst>
            <a:outerShdw blurRad="25400" dist="25400" dir="2700000" algn="ctr" rotWithShape="0">
              <a:schemeClr val="tx1">
                <a:alpha val="30000"/>
              </a:schemeClr>
            </a:outerShdw>
          </a:effectLst>
        </p:spPr>
        <p:txBody>
          <a:bodyPr vert="horz" wrap="square" lIns="100318" tIns="0" rIns="0" bIns="0" numCol="1" anchor="ctr" anchorCtr="0" compatLnSpc="1">
            <a:prstTxWarp prst="textNoShape">
              <a:avLst/>
            </a:prstTxWarp>
            <a:no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chemeClr val="bg1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■ご挨拶</a:t>
            </a:r>
            <a:endParaRPr lang="de-DE" altLang="ja-JP" sz="2000" dirty="0">
              <a:solidFill>
                <a:schemeClr val="bg1"/>
              </a:solidFill>
              <a:latin typeface="+mn-ea"/>
              <a:cs typeface="ＭＳ Ｐゴシック" pitchFamily="50" charset="-128"/>
            </a:endParaRPr>
          </a:p>
        </p:txBody>
      </p:sp>
      <p:sp>
        <p:nvSpPr>
          <p:cNvPr id="33" name="Rectangle 76"/>
          <p:cNvSpPr>
            <a:spLocks noChangeArrowheads="1"/>
          </p:cNvSpPr>
          <p:nvPr/>
        </p:nvSpPr>
        <p:spPr bwMode="auto">
          <a:xfrm>
            <a:off x="5471483" y="7377739"/>
            <a:ext cx="1647469" cy="5181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100" dirty="0">
                <a:solidFill>
                  <a:srgbClr val="000000"/>
                </a:solidFill>
                <a:latin typeface="HGP明朝E" pitchFamily="18" charset="-128"/>
                <a:ea typeface="HGP明朝E" pitchFamily="18" charset="-128"/>
                <a:cs typeface="ＭＳ Ｐゴシック" pitchFamily="50" charset="-128"/>
              </a:rPr>
              <a:t>代表取締役</a:t>
            </a:r>
            <a:endParaRPr lang="en-US" altLang="ja-JP" sz="1100" dirty="0">
              <a:solidFill>
                <a:srgbClr val="000000"/>
              </a:solidFill>
              <a:latin typeface="HGP明朝E" pitchFamily="18" charset="-128"/>
              <a:ea typeface="HGP明朝E" pitchFamily="18" charset="-128"/>
              <a:cs typeface="ＭＳ Ｐゴシック" pitchFamily="50" charset="-128"/>
            </a:endParaRPr>
          </a:p>
          <a:p>
            <a:pPr algn="r"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100" dirty="0">
                <a:solidFill>
                  <a:srgbClr val="000000"/>
                </a:solidFill>
                <a:latin typeface="HGP明朝E" pitchFamily="18" charset="-128"/>
                <a:ea typeface="HGP明朝E" pitchFamily="18" charset="-128"/>
                <a:cs typeface="ＭＳ Ｐゴシック" pitchFamily="50" charset="-128"/>
              </a:rPr>
              <a:t>　</a:t>
            </a:r>
            <a:r>
              <a:rPr lang="ja-JP" altLang="en-US" sz="2200" dirty="0">
                <a:solidFill>
                  <a:srgbClr val="000000"/>
                </a:solidFill>
                <a:latin typeface="HGP行書体" pitchFamily="66" charset="-128"/>
                <a:ea typeface="HGP行書体" pitchFamily="66" charset="-128"/>
              </a:rPr>
              <a:t>鈴木　健太</a:t>
            </a:r>
            <a:endParaRPr lang="de-DE" altLang="ja-JP" sz="2200" dirty="0">
              <a:solidFill>
                <a:srgbClr val="000000"/>
              </a:solidFill>
              <a:latin typeface="HGP行書体" pitchFamily="66" charset="-128"/>
              <a:ea typeface="HGP行書体" pitchFamily="66" charset="-128"/>
              <a:cs typeface="ＭＳ Ｐゴシック" pitchFamily="50" charset="-128"/>
            </a:endParaRPr>
          </a:p>
        </p:txBody>
      </p:sp>
      <p:sp>
        <p:nvSpPr>
          <p:cNvPr id="34" name="Rectangle 76"/>
          <p:cNvSpPr>
            <a:spLocks noChangeArrowheads="1"/>
          </p:cNvSpPr>
          <p:nvPr/>
        </p:nvSpPr>
        <p:spPr bwMode="auto">
          <a:xfrm>
            <a:off x="1282321" y="8732820"/>
            <a:ext cx="5673659" cy="15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ここにコピーが入ります。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■□□□□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47" name="Rectangle 76"/>
          <p:cNvSpPr>
            <a:spLocks noChangeArrowheads="1"/>
          </p:cNvSpPr>
          <p:nvPr/>
        </p:nvSpPr>
        <p:spPr bwMode="auto">
          <a:xfrm>
            <a:off x="8423592" y="3314210"/>
            <a:ext cx="6323263" cy="13187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昭和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en-US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平成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年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00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月</a:t>
            </a:r>
            <a:r>
              <a:rPr lang="en-US" altLang="ja-JP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	</a:t>
            </a: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 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54" name="Rectangle 76"/>
          <p:cNvSpPr>
            <a:spLocks noChangeArrowheads="1"/>
          </p:cNvSpPr>
          <p:nvPr/>
        </p:nvSpPr>
        <p:spPr bwMode="auto">
          <a:xfrm>
            <a:off x="8423592" y="8732820"/>
            <a:ext cx="2495243" cy="15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>
              <a:defRPr sz="1000"/>
            </a:pP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社名：アスクル工業</a:t>
            </a:r>
          </a:p>
          <a:p>
            <a:pPr>
              <a:defRPr sz="1000"/>
            </a:pP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TEL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：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03-1234-1111</a:t>
            </a:r>
          </a:p>
          <a:p>
            <a:pPr>
              <a:defRPr sz="1000"/>
            </a:pP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FAX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：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03-1234-1112</a:t>
            </a:r>
          </a:p>
          <a:p>
            <a:pPr>
              <a:defRPr sz="1000"/>
            </a:pP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URL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：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http://www.asukut.com</a:t>
            </a:r>
          </a:p>
          <a:p>
            <a:pPr>
              <a:defRPr sz="1000"/>
            </a:pP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郵便番号：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135-0061</a:t>
            </a:r>
          </a:p>
          <a:p>
            <a:pPr>
              <a:defRPr sz="1000"/>
            </a:pP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住所：東京都豊洲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3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－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2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－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3</a:t>
            </a:r>
          </a:p>
          <a:p>
            <a:pPr>
              <a:defRPr sz="1000"/>
            </a:pP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代表取締役　鈴木　健太</a:t>
            </a:r>
          </a:p>
        </p:txBody>
      </p:sp>
      <p:sp>
        <p:nvSpPr>
          <p:cNvPr id="57" name="Rectangle 76"/>
          <p:cNvSpPr>
            <a:spLocks noChangeArrowheads="1"/>
          </p:cNvSpPr>
          <p:nvPr/>
        </p:nvSpPr>
        <p:spPr bwMode="auto">
          <a:xfrm>
            <a:off x="8427094" y="5493398"/>
            <a:ext cx="2848844" cy="2072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7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 □□□□事業</a:t>
            </a: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7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 □□□□事業</a:t>
            </a: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61" name="Rectangle 76"/>
          <p:cNvSpPr>
            <a:spLocks noChangeArrowheads="1"/>
          </p:cNvSpPr>
          <p:nvPr/>
        </p:nvSpPr>
        <p:spPr bwMode="auto">
          <a:xfrm>
            <a:off x="11740873" y="5493398"/>
            <a:ext cx="2848844" cy="2072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7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 □□□□事業</a:t>
            </a: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</a:t>
            </a:r>
            <a:endParaRPr lang="en-US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7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 □□□□事業</a:t>
            </a:r>
            <a:endParaRPr lang="en-US" altLang="ja-JP" sz="17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HGPｺﾞｼｯｸM" pitchFamily="50" charset="-128"/>
                <a:ea typeface="HGPｺﾞｼｯｸM" pitchFamily="50" charset="-128"/>
                <a:cs typeface="ＭＳ Ｐゴシック" pitchFamily="50" charset="-128"/>
              </a:rPr>
              <a:t>●○○○○●○○○○●○○○○</a:t>
            </a:r>
            <a:endParaRPr lang="de-DE" altLang="ja-JP" sz="1400" dirty="0">
              <a:solidFill>
                <a:srgbClr val="000000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36" name="Rectangle 76"/>
          <p:cNvSpPr>
            <a:spLocks noChangeArrowheads="1"/>
          </p:cNvSpPr>
          <p:nvPr/>
        </p:nvSpPr>
        <p:spPr bwMode="auto">
          <a:xfrm>
            <a:off x="1282316" y="8117144"/>
            <a:ext cx="6074784" cy="345454"/>
          </a:xfrm>
          <a:prstGeom prst="rect">
            <a:avLst/>
          </a:prstGeom>
          <a:solidFill>
            <a:schemeClr val="accent5">
              <a:lumMod val="50000"/>
            </a:schemeClr>
          </a:solidFill>
          <a:ln w="9525">
            <a:noFill/>
            <a:miter lim="800000"/>
            <a:headEnd/>
            <a:tailEnd/>
          </a:ln>
          <a:effectLst>
            <a:outerShdw blurRad="25400" dist="25400" dir="2700000" algn="ctr" rotWithShape="0">
              <a:schemeClr val="tx1">
                <a:alpha val="30000"/>
              </a:schemeClr>
            </a:outerShdw>
          </a:effectLst>
        </p:spPr>
        <p:txBody>
          <a:bodyPr vert="horz" wrap="square" lIns="100318" tIns="0" rIns="0" bIns="0" numCol="1" anchor="ctr" anchorCtr="0" compatLnSpc="1">
            <a:prstTxWarp prst="textNoShape">
              <a:avLst/>
            </a:prstTxWarp>
            <a:no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chemeClr val="bg1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■企業理念</a:t>
            </a:r>
          </a:p>
        </p:txBody>
      </p:sp>
      <p:sp>
        <p:nvSpPr>
          <p:cNvPr id="37" name="Rectangle 76"/>
          <p:cNvSpPr>
            <a:spLocks noChangeArrowheads="1"/>
          </p:cNvSpPr>
          <p:nvPr/>
        </p:nvSpPr>
        <p:spPr bwMode="auto">
          <a:xfrm>
            <a:off x="8421347" y="2831809"/>
            <a:ext cx="6074784" cy="345454"/>
          </a:xfrm>
          <a:prstGeom prst="rect">
            <a:avLst/>
          </a:prstGeom>
          <a:solidFill>
            <a:schemeClr val="accent5">
              <a:lumMod val="50000"/>
            </a:schemeClr>
          </a:solidFill>
          <a:ln w="9525">
            <a:noFill/>
            <a:miter lim="800000"/>
            <a:headEnd/>
            <a:tailEnd/>
          </a:ln>
          <a:effectLst>
            <a:outerShdw blurRad="25400" dist="25400" dir="2700000" algn="ctr" rotWithShape="0">
              <a:schemeClr val="tx1">
                <a:alpha val="30000"/>
              </a:schemeClr>
            </a:outerShdw>
          </a:effectLst>
        </p:spPr>
        <p:txBody>
          <a:bodyPr vert="horz" wrap="square" lIns="100318" tIns="0" rIns="0" bIns="0" numCol="1" anchor="ctr" anchorCtr="0" compatLnSpc="1">
            <a:prstTxWarp prst="textNoShape">
              <a:avLst/>
            </a:prstTxWarp>
            <a:no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chemeClr val="bg1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■沿　革</a:t>
            </a:r>
          </a:p>
        </p:txBody>
      </p:sp>
      <p:sp>
        <p:nvSpPr>
          <p:cNvPr id="38" name="Rectangle 76"/>
          <p:cNvSpPr>
            <a:spLocks noChangeArrowheads="1"/>
          </p:cNvSpPr>
          <p:nvPr/>
        </p:nvSpPr>
        <p:spPr bwMode="auto">
          <a:xfrm>
            <a:off x="8421347" y="4983378"/>
            <a:ext cx="6074784" cy="345454"/>
          </a:xfrm>
          <a:prstGeom prst="rect">
            <a:avLst/>
          </a:prstGeom>
          <a:solidFill>
            <a:schemeClr val="accent5">
              <a:lumMod val="50000"/>
            </a:schemeClr>
          </a:solidFill>
          <a:ln w="9525">
            <a:noFill/>
            <a:miter lim="800000"/>
            <a:headEnd/>
            <a:tailEnd/>
          </a:ln>
          <a:effectLst>
            <a:outerShdw blurRad="25400" dist="25400" dir="2700000" algn="ctr" rotWithShape="0">
              <a:schemeClr val="tx1">
                <a:alpha val="30000"/>
              </a:schemeClr>
            </a:outerShdw>
          </a:effectLst>
        </p:spPr>
        <p:txBody>
          <a:bodyPr vert="horz" wrap="square" lIns="100318" tIns="0" rIns="0" bIns="0" numCol="1" anchor="ctr" anchorCtr="0" compatLnSpc="1">
            <a:prstTxWarp prst="textNoShape">
              <a:avLst/>
            </a:prstTxWarp>
            <a:no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chemeClr val="bg1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■業務内容</a:t>
            </a:r>
          </a:p>
        </p:txBody>
      </p:sp>
      <p:sp>
        <p:nvSpPr>
          <p:cNvPr id="39" name="Rectangle 76"/>
          <p:cNvSpPr>
            <a:spLocks noChangeArrowheads="1"/>
          </p:cNvSpPr>
          <p:nvPr/>
        </p:nvSpPr>
        <p:spPr bwMode="auto">
          <a:xfrm>
            <a:off x="8434742" y="8117144"/>
            <a:ext cx="3057357" cy="345454"/>
          </a:xfrm>
          <a:prstGeom prst="rect">
            <a:avLst/>
          </a:prstGeom>
          <a:solidFill>
            <a:schemeClr val="accent5">
              <a:lumMod val="50000"/>
            </a:schemeClr>
          </a:solidFill>
          <a:ln w="9525">
            <a:noFill/>
            <a:miter lim="800000"/>
            <a:headEnd/>
            <a:tailEnd/>
          </a:ln>
          <a:effectLst>
            <a:outerShdw blurRad="25400" dist="25400" dir="2700000" algn="ctr" rotWithShape="0">
              <a:schemeClr val="tx1">
                <a:alpha val="30000"/>
              </a:schemeClr>
            </a:outerShdw>
          </a:effectLst>
        </p:spPr>
        <p:txBody>
          <a:bodyPr vert="horz" wrap="square" lIns="100318" tIns="0" rIns="0" bIns="0" numCol="1" anchor="ctr" anchorCtr="0" compatLnSpc="1">
            <a:prstTxWarp prst="textNoShape">
              <a:avLst/>
            </a:prstTxWarp>
            <a:noAutofit/>
          </a:bodyPr>
          <a:lstStyle/>
          <a:p>
            <a:pPr defTabSz="127386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chemeClr val="bg1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■会社概要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5416164" y="5581232"/>
            <a:ext cx="1940936" cy="171413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7403" tIns="63702" rIns="127403" bIns="63702" rtlCol="0" anchor="ctr"/>
          <a:lstStyle/>
          <a:p>
            <a:pPr algn="ctr"/>
            <a:r>
              <a:rPr lang="ja-JP" altLang="en-US" sz="2000" dirty="0">
                <a:solidFill>
                  <a:schemeClr val="tx1"/>
                </a:solidFill>
              </a:rPr>
              <a:t>写真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11707940" y="7764357"/>
            <a:ext cx="2788192" cy="286672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7403" tIns="63702" rIns="127403" bIns="63702" rtlCol="0" anchor="ctr"/>
          <a:lstStyle/>
          <a:p>
            <a:pPr algn="ctr"/>
            <a:r>
              <a:rPr lang="ja-JP" altLang="en-US" sz="2000" dirty="0">
                <a:solidFill>
                  <a:schemeClr val="tx1"/>
                </a:solidFill>
              </a:rPr>
              <a:t>写真</a:t>
            </a: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793</Words>
  <Application>Microsoft Office PowerPoint</Application>
  <PresentationFormat>ユーザー設定</PresentationFormat>
  <Paragraphs>57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ガイド入りテンプレートサンプル20130531三木さん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2014-07-29T12:19:46Z</dcterms:created>
  <dcterms:modified xsi:type="dcterms:W3CDTF">2015-01-08T10:21:37Z</dcterms:modified>
</cp:coreProperties>
</file>

<file path=docProps/thumbnail.jpeg>
</file>