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F41"/>
    <a:srgbClr val="EB69A5"/>
    <a:srgbClr val="BA501F"/>
    <a:srgbClr val="EC6C00"/>
    <a:srgbClr val="EB6DA5"/>
    <a:srgbClr val="3E3A39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vanfu-vos02\Desktop\ASKUL\43_社内販売(スーツ)\レイヤー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7775575" cy="10998468"/>
          </a:xfrm>
          <a:prstGeom prst="rect">
            <a:avLst/>
          </a:prstGeom>
          <a:noFill/>
        </p:spPr>
      </p:pic>
      <p:sp>
        <p:nvSpPr>
          <p:cNvPr id="21" name="正方形/長方形 20"/>
          <p:cNvSpPr/>
          <p:nvPr/>
        </p:nvSpPr>
        <p:spPr>
          <a:xfrm>
            <a:off x="493026" y="7123058"/>
            <a:ext cx="3210294" cy="44627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ja-JP" altLang="en-US" sz="23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英国製スーツ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022327" y="460816"/>
            <a:ext cx="5724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 smtClean="0">
                <a:solidFill>
                  <a:srgbClr val="002060"/>
                </a:solidFill>
                <a:latin typeface="HG創英ﾌﾟﾚｾﾞﾝｽEB" pitchFamily="17" charset="-128"/>
                <a:ea typeface="HG創英ﾌﾟﾚｾﾞﾝｽEB" pitchFamily="17" charset="-128"/>
              </a:rPr>
              <a:t>～アスクル商事の皆様へ～</a:t>
            </a:r>
            <a:endParaRPr lang="ja-JP" altLang="en-US" sz="3600" dirty="0">
              <a:solidFill>
                <a:srgbClr val="002060"/>
              </a:solidFill>
              <a:latin typeface="HG創英ﾌﾟﾚｾﾞﾝｽEB" pitchFamily="17" charset="-128"/>
              <a:ea typeface="HG創英ﾌﾟﾚｾﾞﾝｽEB" pitchFamily="17" charset="-128"/>
            </a:endParaRPr>
          </a:p>
        </p:txBody>
      </p:sp>
      <p:sp>
        <p:nvSpPr>
          <p:cNvPr id="1036" name="正方形/長方形 1035"/>
          <p:cNvSpPr/>
          <p:nvPr/>
        </p:nvSpPr>
        <p:spPr>
          <a:xfrm>
            <a:off x="529418" y="7751635"/>
            <a:ext cx="31710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spc="-300" dirty="0" smtClean="0"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6000" spc="-300" dirty="0" smtClean="0">
                <a:latin typeface="HGP創英角ﾎﾟｯﾌﾟ体" pitchFamily="50" charset="-128"/>
                <a:ea typeface="HGP創英角ﾎﾟｯﾌﾟ体" pitchFamily="50" charset="-128"/>
              </a:rPr>
              <a:t>60,000</a:t>
            </a:r>
            <a:endParaRPr lang="ja-JP" altLang="en-US" sz="6000" spc="-3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033900" y="1706114"/>
            <a:ext cx="4493538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spc="-150" dirty="0" smtClean="0">
                <a:solidFill>
                  <a:srgbClr val="FF0000"/>
                </a:solidFill>
                <a:latin typeface="HG創英角ｺﾞｼｯｸUB" pitchFamily="49" charset="-128"/>
                <a:ea typeface="HG創英角ｺﾞｼｯｸUB" pitchFamily="49" charset="-128"/>
              </a:rPr>
              <a:t>紳士服</a:t>
            </a:r>
            <a:endParaRPr lang="en-US" altLang="ja-JP" sz="4200" spc="-150" dirty="0" smtClean="0">
              <a:solidFill>
                <a:srgbClr val="FF0000"/>
              </a:solidFill>
              <a:latin typeface="HG創英角ｺﾞｼｯｸUB" pitchFamily="49" charset="-128"/>
              <a:ea typeface="HG創英角ｺﾞｼｯｸUB" pitchFamily="49" charset="-128"/>
            </a:endParaRPr>
          </a:p>
          <a:p>
            <a:r>
              <a:rPr lang="ja-JP" altLang="en-US" sz="4200" spc="-150" dirty="0" smtClean="0">
                <a:solidFill>
                  <a:srgbClr val="FF0000"/>
                </a:solidFill>
                <a:latin typeface="HG創英角ｺﾞｼｯｸUB" pitchFamily="49" charset="-128"/>
                <a:ea typeface="HG創英角ｺﾞｼｯｸUB" pitchFamily="49" charset="-128"/>
              </a:rPr>
              <a:t>イージーオーダー</a:t>
            </a:r>
            <a:endParaRPr lang="en-US" altLang="ja-JP" sz="4200" spc="-150" dirty="0" smtClean="0">
              <a:solidFill>
                <a:srgbClr val="FF0000"/>
              </a:solidFill>
              <a:latin typeface="HG創英角ｺﾞｼｯｸUB" pitchFamily="49" charset="-128"/>
              <a:ea typeface="HG創英角ｺﾞｼｯｸUB" pitchFamily="49" charset="-128"/>
            </a:endParaRPr>
          </a:p>
          <a:p>
            <a:r>
              <a:rPr lang="ja-JP" altLang="en-US" sz="4200" spc="-150" dirty="0" smtClean="0">
                <a:solidFill>
                  <a:srgbClr val="FF0000"/>
                </a:solidFill>
                <a:latin typeface="HG創英角ｺﾞｼｯｸUB" pitchFamily="49" charset="-128"/>
                <a:ea typeface="HG創英角ｺﾞｼｯｸUB" pitchFamily="49" charset="-128"/>
              </a:rPr>
              <a:t>特別販売会</a:t>
            </a:r>
            <a:endParaRPr lang="ja-JP" altLang="en-US" sz="4200" spc="-150" dirty="0">
              <a:solidFill>
                <a:srgbClr val="FF0000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033900" y="4100808"/>
            <a:ext cx="66873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開催日：</a:t>
            </a:r>
            <a:r>
              <a:rPr lang="en-US" altLang="ja-JP" sz="2000" dirty="0" smtClean="0">
                <a:latin typeface="HGｺﾞｼｯｸE" pitchFamily="49" charset="-128"/>
                <a:ea typeface="HGｺﾞｼｯｸE" pitchFamily="49" charset="-128"/>
              </a:rPr>
              <a:t>9</a:t>
            </a:r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月</a:t>
            </a:r>
            <a:r>
              <a:rPr lang="en-US" altLang="ja-JP" sz="2000" dirty="0" smtClean="0">
                <a:latin typeface="HGｺﾞｼｯｸE" pitchFamily="49" charset="-128"/>
                <a:ea typeface="HGｺﾞｼｯｸE" pitchFamily="49" charset="-128"/>
              </a:rPr>
              <a:t>11</a:t>
            </a:r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日（木）</a:t>
            </a:r>
            <a:r>
              <a:rPr lang="en-US" altLang="ja-JP" sz="2000" dirty="0" smtClean="0">
                <a:latin typeface="HGｺﾞｼｯｸE" pitchFamily="49" charset="-128"/>
                <a:ea typeface="HGｺﾞｼｯｸE" pitchFamily="49" charset="-128"/>
              </a:rPr>
              <a:t>12</a:t>
            </a:r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日（金）</a:t>
            </a:r>
            <a:endParaRPr lang="en-US" altLang="ja-JP" sz="2000" dirty="0" smtClean="0">
              <a:latin typeface="HGｺﾞｼｯｸE" pitchFamily="49" charset="-128"/>
              <a:ea typeface="HGｺﾞｼｯｸE" pitchFamily="49" charset="-128"/>
            </a:endParaRPr>
          </a:p>
          <a:p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時　間：</a:t>
            </a:r>
            <a:r>
              <a:rPr lang="en-US" altLang="ja-JP" sz="2000" dirty="0" smtClean="0">
                <a:latin typeface="HGｺﾞｼｯｸE" pitchFamily="49" charset="-128"/>
                <a:ea typeface="HGｺﾞｼｯｸE" pitchFamily="49" charset="-128"/>
              </a:rPr>
              <a:t>11</a:t>
            </a:r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時から</a:t>
            </a:r>
            <a:r>
              <a:rPr lang="en-US" altLang="ja-JP" sz="2000" dirty="0" smtClean="0">
                <a:latin typeface="HGｺﾞｼｯｸE" pitchFamily="49" charset="-128"/>
                <a:ea typeface="HGｺﾞｼｯｸE" pitchFamily="49" charset="-128"/>
              </a:rPr>
              <a:t>16</a:t>
            </a:r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時</a:t>
            </a:r>
            <a:endParaRPr lang="en-US" altLang="ja-JP" sz="2000" dirty="0" smtClean="0">
              <a:latin typeface="HGｺﾞｼｯｸE" pitchFamily="49" charset="-128"/>
              <a:ea typeface="HGｺﾞｼｯｸE" pitchFamily="49" charset="-128"/>
            </a:endParaRPr>
          </a:p>
          <a:p>
            <a:r>
              <a:rPr lang="ja-JP" altLang="en-US" sz="2000" dirty="0" smtClean="0">
                <a:latin typeface="HGｺﾞｼｯｸE" pitchFamily="49" charset="-128"/>
                <a:ea typeface="HGｺﾞｼｯｸE" pitchFamily="49" charset="-128"/>
              </a:rPr>
              <a:t>場　所：会議室</a:t>
            </a:r>
            <a:r>
              <a:rPr lang="ja-JP" altLang="de-DE" sz="2000" dirty="0" smtClean="0">
                <a:latin typeface="HGｺﾞｼｯｸE" pitchFamily="49" charset="-128"/>
                <a:ea typeface="HGｺﾞｼｯｸE" pitchFamily="49" charset="-128"/>
              </a:rPr>
              <a:t>Ａ</a:t>
            </a:r>
            <a:endParaRPr lang="ja-JP" altLang="en-US" sz="2000" dirty="0"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033900" y="5458606"/>
            <a:ext cx="6070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>
                <a:latin typeface="HGｺﾞｼｯｸM" pitchFamily="49" charset="-128"/>
                <a:ea typeface="HGｺﾞｼｯｸM" pitchFamily="49" charset="-128"/>
              </a:rPr>
              <a:t>お支払はクレジット・郵便振込・現金になります。</a:t>
            </a:r>
            <a:endParaRPr lang="en-US" altLang="ja-JP" sz="1200" dirty="0" smtClean="0">
              <a:latin typeface="HGｺﾞｼｯｸM" pitchFamily="49" charset="-128"/>
              <a:ea typeface="HGｺﾞｼｯｸM" pitchFamily="49" charset="-128"/>
            </a:endParaRPr>
          </a:p>
          <a:p>
            <a:r>
              <a:rPr lang="ja-JP" altLang="en-US" sz="1200" dirty="0" smtClean="0">
                <a:latin typeface="HGｺﾞｼｯｸM" pitchFamily="49" charset="-128"/>
                <a:ea typeface="HGｺﾞｼｯｸM" pitchFamily="49" charset="-128"/>
              </a:rPr>
              <a:t>仕上りは</a:t>
            </a:r>
            <a:r>
              <a:rPr lang="en-US" altLang="ja-JP" sz="1200" dirty="0" smtClean="0">
                <a:latin typeface="HGｺﾞｼｯｸM" pitchFamily="49" charset="-128"/>
                <a:ea typeface="HGｺﾞｼｯｸM" pitchFamily="49" charset="-128"/>
              </a:rPr>
              <a:t>9</a:t>
            </a:r>
            <a:r>
              <a:rPr lang="ja-JP" altLang="en-US" sz="1200" dirty="0" smtClean="0">
                <a:latin typeface="HGｺﾞｼｯｸM" pitchFamily="49" charset="-128"/>
                <a:ea typeface="HGｺﾞｼｯｸM" pitchFamily="49" charset="-128"/>
              </a:rPr>
              <a:t>月</a:t>
            </a:r>
            <a:r>
              <a:rPr lang="en-US" altLang="ja-JP" sz="1200" dirty="0" smtClean="0">
                <a:latin typeface="HGｺﾞｼｯｸM" pitchFamily="49" charset="-128"/>
                <a:ea typeface="HGｺﾞｼｯｸM" pitchFamily="49" charset="-128"/>
              </a:rPr>
              <a:t>26</a:t>
            </a:r>
            <a:r>
              <a:rPr lang="ja-JP" altLang="en-US" sz="1200" dirty="0" smtClean="0">
                <a:latin typeface="HGｺﾞｼｯｸM" pitchFamily="49" charset="-128"/>
                <a:ea typeface="HGｺﾞｼｯｸM" pitchFamily="49" charset="-128"/>
              </a:rPr>
              <a:t>日頃になります。 </a:t>
            </a:r>
            <a:endParaRPr lang="ja-JP" altLang="en-US" sz="1200" dirty="0">
              <a:latin typeface="HGｺﾞｼｯｸM" pitchFamily="49" charset="-128"/>
              <a:ea typeface="HGｺﾞｼｯｸM" pitchFamily="49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83698" y="7690675"/>
            <a:ext cx="31710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spc="-300" dirty="0" smtClean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6000" spc="-3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60,000</a:t>
            </a:r>
            <a:endParaRPr lang="ja-JP" altLang="en-US" sz="6000" spc="-3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00646" y="9012818"/>
            <a:ext cx="3210294" cy="44627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ja-JP" altLang="en-US" sz="23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国産スーツ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29418" y="9588055"/>
            <a:ext cx="31710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spc="-300" dirty="0" smtClean="0"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6000" spc="-300" dirty="0" smtClean="0">
                <a:latin typeface="HGP創英角ﾎﾟｯﾌﾟ体" pitchFamily="50" charset="-128"/>
                <a:ea typeface="HGP創英角ﾎﾟｯﾌﾟ体" pitchFamily="50" charset="-128"/>
              </a:rPr>
              <a:t>50,000</a:t>
            </a:r>
            <a:endParaRPr lang="ja-JP" altLang="en-US" sz="6000" spc="-3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83698" y="9527095"/>
            <a:ext cx="31710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spc="-300" dirty="0" smtClean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6000" spc="-3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50,000</a:t>
            </a:r>
            <a:endParaRPr lang="ja-JP" altLang="en-US" sz="6000" spc="-3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0" name="Picture 8" descr="C:\Users\vanfu-vos02\Desktop\0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3891" y="6989763"/>
            <a:ext cx="950731" cy="721677"/>
          </a:xfrm>
          <a:prstGeom prst="rect">
            <a:avLst/>
          </a:prstGeom>
          <a:noFill/>
        </p:spPr>
      </p:pic>
      <p:pic>
        <p:nvPicPr>
          <p:cNvPr id="1033" name="Picture 9" descr="C:\Users\vanfu-vos02\Desktop\0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0961" y="8900159"/>
            <a:ext cx="953661" cy="723901"/>
          </a:xfrm>
          <a:prstGeom prst="rect">
            <a:avLst/>
          </a:prstGeom>
          <a:noFill/>
        </p:spPr>
      </p:pic>
      <p:sp>
        <p:nvSpPr>
          <p:cNvPr id="43" name="正方形/長方形 42"/>
          <p:cNvSpPr/>
          <p:nvPr/>
        </p:nvSpPr>
        <p:spPr>
          <a:xfrm>
            <a:off x="4087126" y="7097658"/>
            <a:ext cx="3210294" cy="338554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フォーマルスーツ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4087126" y="8532758"/>
            <a:ext cx="3210294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オーダーワイシャツ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87126" y="9720208"/>
            <a:ext cx="3210294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ネクタイ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363258" y="9942385"/>
            <a:ext cx="21307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300" dirty="0" smtClean="0"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4800" spc="-300" dirty="0" smtClean="0">
                <a:latin typeface="HGP創英角ﾎﾟｯﾌﾟ体" pitchFamily="50" charset="-128"/>
                <a:ea typeface="HGP創英角ﾎﾟｯﾌﾟ体" pitchFamily="50" charset="-128"/>
              </a:rPr>
              <a:t>3,000</a:t>
            </a:r>
            <a:endParaRPr lang="ja-JP" altLang="en-US" sz="4800" spc="-3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4317538" y="9881425"/>
            <a:ext cx="21307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300" dirty="0" smtClean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4800" spc="-3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3,000</a:t>
            </a:r>
            <a:endParaRPr lang="ja-JP" altLang="en-US" sz="4800" spc="-3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009218" y="8831135"/>
            <a:ext cx="24913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300" dirty="0" smtClean="0"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4800" spc="-300" dirty="0" smtClean="0">
                <a:latin typeface="HGP創英角ﾎﾟｯﾌﾟ体" pitchFamily="50" charset="-128"/>
                <a:ea typeface="HGP創英角ﾎﾟｯﾌﾟ体" pitchFamily="50" charset="-128"/>
              </a:rPr>
              <a:t>10,000</a:t>
            </a:r>
            <a:endParaRPr lang="ja-JP" altLang="en-US" sz="4800" spc="-3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963498" y="8770175"/>
            <a:ext cx="24913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300" dirty="0" smtClean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4800" spc="-3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10,000</a:t>
            </a:r>
            <a:endParaRPr lang="ja-JP" altLang="en-US" sz="4800" spc="-3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012393" y="7523035"/>
            <a:ext cx="24913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300" dirty="0" smtClean="0"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4800" spc="-300" dirty="0" smtClean="0">
                <a:latin typeface="HGP創英角ﾎﾟｯﾌﾟ体" pitchFamily="50" charset="-128"/>
                <a:ea typeface="HGP創英角ﾎﾟｯﾌﾟ体" pitchFamily="50" charset="-128"/>
              </a:rPr>
              <a:t>70,000</a:t>
            </a:r>
            <a:endParaRPr lang="ja-JP" altLang="en-US" sz="4800" spc="-3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966673" y="7462075"/>
            <a:ext cx="24913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300" dirty="0" smtClean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￥</a:t>
            </a:r>
            <a:r>
              <a:rPr lang="en-US" altLang="ja-JP" sz="4800" spc="-3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70,000</a:t>
            </a:r>
            <a:endParaRPr lang="ja-JP" altLang="en-US" sz="4800" spc="-3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183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2014-07-29T12:20:39Z</dcterms:created>
  <dcterms:modified xsi:type="dcterms:W3CDTF">2014-07-29T12:20:45Z</dcterms:modified>
</cp:coreProperties>
</file>