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0000"/>
    <a:srgbClr val="DAAD98"/>
    <a:srgbClr val="896545"/>
    <a:srgbClr val="DD7669"/>
    <a:srgbClr val="274B29"/>
    <a:srgbClr val="39482A"/>
    <a:srgbClr val="9D7B4C"/>
    <a:srgbClr val="E4064B"/>
    <a:srgbClr val="FF0066"/>
    <a:srgbClr val="EFFD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57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1" y="0"/>
            <a:ext cx="4300855" cy="34090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1" y="6453598"/>
            <a:ext cx="4300855" cy="34090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8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87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7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5658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8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883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44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95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0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5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55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5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77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04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914397" cy="777557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102441" y="216129"/>
            <a:ext cx="6709515" cy="64619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お住まい環境を長期間・快適維持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611352" y="1080049"/>
            <a:ext cx="8679318" cy="646199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3600" dirty="0">
                <a:solidFill>
                  <a:srgbClr val="FF66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屋根・外壁・防水工事キャンペーン実施中！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51560" y="2159948"/>
            <a:ext cx="2236185" cy="707741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4000" dirty="0">
                <a:solidFill>
                  <a:schemeClr val="tx2">
                    <a:lumMod val="7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屋根工事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385318" y="2159948"/>
            <a:ext cx="2236185" cy="707741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4000" dirty="0">
                <a:solidFill>
                  <a:schemeClr val="accent1">
                    <a:lumMod val="7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外壁工事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7861272" y="2159948"/>
            <a:ext cx="2236185" cy="707741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4000" dirty="0">
                <a:solidFill>
                  <a:schemeClr val="accent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防水工事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68485" y="2993769"/>
            <a:ext cx="3222518" cy="1785086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スレート屋根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７年～１０年で高圧洗浄と塗替えが必要になります。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金属屋根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断熱・防音性が高い「ガルバリウム鋼板」がお勧めです。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瓦屋根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防災性が高い防災瓦</a:t>
            </a:r>
            <a:endParaRPr lang="en-US" altLang="ja-JP" sz="1600" dirty="0">
              <a:latin typeface="小塚ゴシック Pro M" pitchFamily="34" charset="-128"/>
              <a:ea typeface="小塚ゴシック Pro M" pitchFamily="34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もあります。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986105" y="2993768"/>
            <a:ext cx="3022163" cy="2067214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アクリル塗装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最も経済的です。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ウレタン塗装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‥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耐水性・耐久性に優れています。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シリコン塗装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汚れに強い塗装で一般的な塗装です。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フッ素系塗装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高価ですが耐久性があります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7464213" y="2993767"/>
            <a:ext cx="2927592" cy="1784740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シート防水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塩ビシートやゴムシートで防水します。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アスファルト防水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優れた防水性が特徴です。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塗装防水</a:t>
            </a:r>
            <a:r>
              <a:rPr lang="en-US" altLang="ja-JP" sz="1600" dirty="0">
                <a:latin typeface="小塚ゴシック Pro M" pitchFamily="34" charset="-128"/>
                <a:ea typeface="小塚ゴシック Pro M" pitchFamily="34" charset="-128"/>
              </a:rPr>
              <a:t>…</a:t>
            </a:r>
            <a:r>
              <a:rPr lang="ja-JP" altLang="en-US" sz="1600" dirty="0">
                <a:latin typeface="小塚ゴシック Pro M" pitchFamily="34" charset="-128"/>
                <a:ea typeface="小塚ゴシック Pro M" pitchFamily="34" charset="-128"/>
              </a:rPr>
              <a:t>比較的ローコストな工事方法です。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01721" y="6102859"/>
            <a:ext cx="2619261" cy="3384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6600"/>
            </a:solidFill>
          </a:ln>
        </p:spPr>
        <p:txBody>
          <a:bodyPr wrap="square" lIns="91422" tIns="45711" rIns="91422" bIns="45711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無料点検実施中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167539" y="6110962"/>
            <a:ext cx="3803694" cy="3384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内装工事全般もお任せください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7198953" y="6110962"/>
            <a:ext cx="3364318" cy="3384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どんな事でもご相談ください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41303" y="6629973"/>
            <a:ext cx="4492884" cy="830827"/>
          </a:xfrm>
          <a:prstGeom prst="rect">
            <a:avLst/>
          </a:prstGeom>
        </p:spPr>
        <p:txBody>
          <a:bodyPr wrap="none" lIns="91422" tIns="45711" rIns="91422" bIns="45711">
            <a:spAutoFit/>
          </a:bodyPr>
          <a:lstStyle/>
          <a:p>
            <a:r>
              <a:rPr lang="ja-JP" altLang="en-US" sz="4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アスクル工務店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523201" y="6814601"/>
            <a:ext cx="4991768" cy="709663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ja-JP" altLang="en-US" dirty="0">
                <a:latin typeface="小塚ゴシック Pro B" pitchFamily="34" charset="-128"/>
                <a:ea typeface="小塚ゴシック Pro B" pitchFamily="34" charset="-128"/>
              </a:rPr>
              <a:t>東京都</a:t>
            </a:r>
            <a:r>
              <a:rPr lang="ja-JP" altLang="en-US" dirty="0" smtClean="0">
                <a:latin typeface="小塚ゴシック Pro B" pitchFamily="34" charset="-128"/>
                <a:ea typeface="小塚ゴシック Pro B" pitchFamily="34" charset="-128"/>
              </a:rPr>
              <a:t>豊洲</a:t>
            </a:r>
            <a:r>
              <a:rPr lang="en-US" altLang="ja-JP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</a:p>
          <a:p>
            <a:r>
              <a:rPr lang="en-US" altLang="ja-JP" dirty="0" smtClean="0">
                <a:latin typeface="小塚ゴシック Pro B" pitchFamily="34" charset="-128"/>
                <a:ea typeface="小塚ゴシック Pro B" pitchFamily="34" charset="-128"/>
              </a:rPr>
              <a:t>TEL: 03-1234-1111</a:t>
            </a:r>
            <a:r>
              <a:rPr lang="ja-JP" altLang="en-US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en-US" altLang="ja-JP" dirty="0" smtClean="0">
                <a:latin typeface="小塚ゴシック Pro B" pitchFamily="34" charset="-128"/>
                <a:ea typeface="小塚ゴシック Pro B" pitchFamily="34" charset="-128"/>
              </a:rPr>
              <a:t>http</a:t>
            </a:r>
            <a:r>
              <a:rPr lang="en-US" altLang="ja-JP" dirty="0">
                <a:latin typeface="小塚ゴシック Pro B" pitchFamily="34" charset="-128"/>
                <a:ea typeface="小塚ゴシック Pro B" pitchFamily="34" charset="-128"/>
              </a:rPr>
              <a:t>//www/askul.com</a:t>
            </a:r>
            <a:endParaRPr lang="ja-JP" altLang="en-US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669191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2014-07-29T12:21:25Z</dcterms:created>
  <dcterms:modified xsi:type="dcterms:W3CDTF">2014-07-29T12:21:32Z</dcterms:modified>
</cp:coreProperties>
</file>