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2" r:id="rId3"/>
  </p:sldIdLst>
  <p:sldSz cx="10907713" cy="7775575"/>
  <p:notesSz cx="9925050" cy="67945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D0000"/>
    <a:srgbClr val="DAAD98"/>
    <a:srgbClr val="896545"/>
    <a:srgbClr val="DD7669"/>
    <a:srgbClr val="274B29"/>
    <a:srgbClr val="39482A"/>
    <a:srgbClr val="9D7B4C"/>
    <a:srgbClr val="E4064B"/>
    <a:srgbClr val="FF0066"/>
    <a:srgbClr val="EFFD6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43" d="100"/>
          <a:sy n="43" d="100"/>
        </p:scale>
        <p:origin x="-1878" y="-576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1901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2014/7/29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352800" y="849313"/>
            <a:ext cx="3219450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2505" y="3269854"/>
            <a:ext cx="7940040" cy="2675334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1901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6882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4087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77250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55658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9853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38834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45443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649537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56007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82584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375568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147502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87781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464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10914397" cy="7775575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2102441" y="216129"/>
            <a:ext cx="6709515" cy="646199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3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お住まい環境を長期間・快適維持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1611352" y="1080049"/>
            <a:ext cx="8679318" cy="646199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3600" dirty="0">
                <a:solidFill>
                  <a:srgbClr val="FF660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屋根・外壁・防水工事キャンペーン実施中！</a:t>
            </a:r>
          </a:p>
        </p:txBody>
      </p:sp>
      <p:sp>
        <p:nvSpPr>
          <p:cNvPr id="19" name="正方形/長方形 18"/>
          <p:cNvSpPr/>
          <p:nvPr/>
        </p:nvSpPr>
        <p:spPr>
          <a:xfrm>
            <a:off x="851560" y="2159948"/>
            <a:ext cx="2236185" cy="707741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4000" dirty="0">
                <a:solidFill>
                  <a:schemeClr val="tx2">
                    <a:lumMod val="75000"/>
                  </a:schemeClr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屋根工事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4385318" y="2159948"/>
            <a:ext cx="2236185" cy="707741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4000" dirty="0">
                <a:solidFill>
                  <a:schemeClr val="accent1">
                    <a:lumMod val="75000"/>
                  </a:schemeClr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外壁工事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7861272" y="2159948"/>
            <a:ext cx="2236185" cy="707741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4000" dirty="0">
                <a:solidFill>
                  <a:schemeClr val="accent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防水工事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468485" y="2993769"/>
            <a:ext cx="3222518" cy="1785086"/>
          </a:xfrm>
          <a:prstGeom prst="rect">
            <a:avLst/>
          </a:prstGeom>
        </p:spPr>
        <p:txBody>
          <a:bodyPr wrap="square" lIns="91422" tIns="45711" rIns="91422" bIns="45711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スレート屋根</a:t>
            </a:r>
            <a:r>
              <a:rPr lang="en-US" altLang="ja-JP" sz="1600" dirty="0">
                <a:latin typeface="小塚ゴシック Pro M" pitchFamily="34" charset="-128"/>
                <a:ea typeface="小塚ゴシック Pro M" pitchFamily="34" charset="-128"/>
              </a:rPr>
              <a:t>…</a:t>
            </a: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７年～１０年で高圧洗浄と塗替えが必要になります。</a:t>
            </a:r>
          </a:p>
          <a:p>
            <a:pPr>
              <a:lnSpc>
                <a:spcPts val="2200"/>
              </a:lnSpc>
            </a:pP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金属屋根</a:t>
            </a:r>
            <a:r>
              <a:rPr lang="en-US" altLang="ja-JP" sz="1600" dirty="0">
                <a:latin typeface="小塚ゴシック Pro M" pitchFamily="34" charset="-128"/>
                <a:ea typeface="小塚ゴシック Pro M" pitchFamily="34" charset="-128"/>
              </a:rPr>
              <a:t>…</a:t>
            </a: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断熱・防音性が高い「ガルバリウム鋼板」がお勧めです。</a:t>
            </a:r>
          </a:p>
          <a:p>
            <a:pPr>
              <a:lnSpc>
                <a:spcPts val="2200"/>
              </a:lnSpc>
            </a:pP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瓦屋根</a:t>
            </a:r>
            <a:r>
              <a:rPr lang="en-US" altLang="ja-JP" sz="1600" dirty="0">
                <a:latin typeface="小塚ゴシック Pro M" pitchFamily="34" charset="-128"/>
                <a:ea typeface="小塚ゴシック Pro M" pitchFamily="34" charset="-128"/>
              </a:rPr>
              <a:t>…</a:t>
            </a: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防災性が高い防災瓦</a:t>
            </a:r>
            <a:endParaRPr lang="en-US" altLang="ja-JP" sz="1600" dirty="0">
              <a:latin typeface="小塚ゴシック Pro M" pitchFamily="34" charset="-128"/>
              <a:ea typeface="小塚ゴシック Pro M" pitchFamily="34" charset="-128"/>
            </a:endParaRPr>
          </a:p>
          <a:p>
            <a:pPr>
              <a:lnSpc>
                <a:spcPts val="2200"/>
              </a:lnSpc>
            </a:pP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もあります。</a:t>
            </a:r>
          </a:p>
        </p:txBody>
      </p:sp>
      <p:sp>
        <p:nvSpPr>
          <p:cNvPr id="23" name="正方形/長方形 22"/>
          <p:cNvSpPr/>
          <p:nvPr/>
        </p:nvSpPr>
        <p:spPr>
          <a:xfrm>
            <a:off x="3986105" y="2993768"/>
            <a:ext cx="3022163" cy="2067214"/>
          </a:xfrm>
          <a:prstGeom prst="rect">
            <a:avLst/>
          </a:prstGeom>
        </p:spPr>
        <p:txBody>
          <a:bodyPr wrap="square" lIns="91422" tIns="45711" rIns="91422" bIns="45711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アクリル塗装</a:t>
            </a:r>
            <a:r>
              <a:rPr lang="en-US" altLang="ja-JP" sz="1600" dirty="0">
                <a:latin typeface="小塚ゴシック Pro M" pitchFamily="34" charset="-128"/>
                <a:ea typeface="小塚ゴシック Pro M" pitchFamily="34" charset="-128"/>
              </a:rPr>
              <a:t>…</a:t>
            </a: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最も経済的です。</a:t>
            </a:r>
          </a:p>
          <a:p>
            <a:pPr>
              <a:lnSpc>
                <a:spcPts val="2200"/>
              </a:lnSpc>
            </a:pP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ウレタン塗装</a:t>
            </a:r>
            <a:r>
              <a:rPr lang="en-US" altLang="ja-JP" sz="1600" dirty="0">
                <a:latin typeface="小塚ゴシック Pro M" pitchFamily="34" charset="-128"/>
                <a:ea typeface="小塚ゴシック Pro M" pitchFamily="34" charset="-128"/>
              </a:rPr>
              <a:t>‥</a:t>
            </a: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耐水性・耐久性に優れています。</a:t>
            </a:r>
          </a:p>
          <a:p>
            <a:pPr>
              <a:lnSpc>
                <a:spcPts val="2200"/>
              </a:lnSpc>
            </a:pP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シリコン塗装</a:t>
            </a:r>
            <a:r>
              <a:rPr lang="en-US" altLang="ja-JP" sz="1600" dirty="0">
                <a:latin typeface="小塚ゴシック Pro M" pitchFamily="34" charset="-128"/>
                <a:ea typeface="小塚ゴシック Pro M" pitchFamily="34" charset="-128"/>
              </a:rPr>
              <a:t>…</a:t>
            </a: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汚れに強い塗装で一般的な塗装です。</a:t>
            </a:r>
          </a:p>
          <a:p>
            <a:pPr>
              <a:lnSpc>
                <a:spcPts val="2200"/>
              </a:lnSpc>
            </a:pP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フッ素系塗装</a:t>
            </a:r>
            <a:r>
              <a:rPr lang="en-US" altLang="ja-JP" sz="1600" dirty="0">
                <a:latin typeface="小塚ゴシック Pro M" pitchFamily="34" charset="-128"/>
                <a:ea typeface="小塚ゴシック Pro M" pitchFamily="34" charset="-128"/>
              </a:rPr>
              <a:t>…</a:t>
            </a: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高価ですが耐久性があります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7464213" y="2993767"/>
            <a:ext cx="2927592" cy="1784740"/>
          </a:xfrm>
          <a:prstGeom prst="rect">
            <a:avLst/>
          </a:prstGeom>
        </p:spPr>
        <p:txBody>
          <a:bodyPr wrap="square" lIns="91422" tIns="45711" rIns="91422" bIns="45711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シート防水</a:t>
            </a:r>
            <a:r>
              <a:rPr lang="en-US" altLang="ja-JP" sz="1600" dirty="0">
                <a:latin typeface="小塚ゴシック Pro M" pitchFamily="34" charset="-128"/>
                <a:ea typeface="小塚ゴシック Pro M" pitchFamily="34" charset="-128"/>
              </a:rPr>
              <a:t>…</a:t>
            </a: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塩ビシートやゴムシートで防水します。</a:t>
            </a:r>
          </a:p>
          <a:p>
            <a:pPr>
              <a:lnSpc>
                <a:spcPts val="2200"/>
              </a:lnSpc>
            </a:pP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アスファルト防水</a:t>
            </a:r>
            <a:r>
              <a:rPr lang="en-US" altLang="ja-JP" sz="1600" dirty="0">
                <a:latin typeface="小塚ゴシック Pro M" pitchFamily="34" charset="-128"/>
                <a:ea typeface="小塚ゴシック Pro M" pitchFamily="34" charset="-128"/>
              </a:rPr>
              <a:t>…</a:t>
            </a: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優れた防水性が特徴です。</a:t>
            </a:r>
          </a:p>
          <a:p>
            <a:pPr>
              <a:lnSpc>
                <a:spcPts val="2200"/>
              </a:lnSpc>
            </a:pP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塗装防水</a:t>
            </a:r>
            <a:r>
              <a:rPr lang="en-US" altLang="ja-JP" sz="1600" dirty="0">
                <a:latin typeface="小塚ゴシック Pro M" pitchFamily="34" charset="-128"/>
                <a:ea typeface="小塚ゴシック Pro M" pitchFamily="34" charset="-128"/>
              </a:rPr>
              <a:t>…</a:t>
            </a:r>
            <a:r>
              <a:rPr lang="ja-JP" altLang="en-US" sz="1600" dirty="0">
                <a:latin typeface="小塚ゴシック Pro M" pitchFamily="34" charset="-128"/>
                <a:ea typeface="小塚ゴシック Pro M" pitchFamily="34" charset="-128"/>
              </a:rPr>
              <a:t>比較的ローコストな工事方法です。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301721" y="6102859"/>
            <a:ext cx="2619261" cy="338485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rgbClr val="FF6600"/>
            </a:solidFill>
          </a:ln>
        </p:spPr>
        <p:txBody>
          <a:bodyPr wrap="square" lIns="91422" tIns="45711" rIns="91422" bIns="45711">
            <a:spAutoFit/>
          </a:bodyPr>
          <a:lstStyle/>
          <a:p>
            <a:pPr algn="ctr">
              <a:spcBef>
                <a:spcPts val="600"/>
              </a:spcBef>
            </a:pPr>
            <a:r>
              <a:rPr lang="ja-JP" altLang="en-US" sz="160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無料点検実施中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3167539" y="6110962"/>
            <a:ext cx="3803694" cy="338485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txBody>
          <a:bodyPr wrap="square" lIns="91422" tIns="45711" rIns="91422" bIns="45711">
            <a:spAutoFit/>
          </a:bodyPr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内装工事全般もお任せください</a:t>
            </a:r>
          </a:p>
        </p:txBody>
      </p:sp>
      <p:sp>
        <p:nvSpPr>
          <p:cNvPr id="27" name="正方形/長方形 26"/>
          <p:cNvSpPr/>
          <p:nvPr/>
        </p:nvSpPr>
        <p:spPr>
          <a:xfrm>
            <a:off x="7198953" y="6110962"/>
            <a:ext cx="3364318" cy="338485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txBody>
          <a:bodyPr wrap="square" lIns="91422" tIns="45711" rIns="91422" bIns="45711">
            <a:spAutoFit/>
          </a:bodyPr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どんな事でもご相談ください</a:t>
            </a:r>
          </a:p>
        </p:txBody>
      </p:sp>
      <p:sp>
        <p:nvSpPr>
          <p:cNvPr id="28" name="正方形/長方形 27"/>
          <p:cNvSpPr/>
          <p:nvPr/>
        </p:nvSpPr>
        <p:spPr>
          <a:xfrm>
            <a:off x="841303" y="6629973"/>
            <a:ext cx="4492884" cy="830827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48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アスクル工務店</a:t>
            </a:r>
          </a:p>
        </p:txBody>
      </p:sp>
      <p:sp>
        <p:nvSpPr>
          <p:cNvPr id="29" name="正方形/長方形 28"/>
          <p:cNvSpPr/>
          <p:nvPr/>
        </p:nvSpPr>
        <p:spPr>
          <a:xfrm>
            <a:off x="5523201" y="6814601"/>
            <a:ext cx="4991768" cy="709663"/>
          </a:xfrm>
          <a:prstGeom prst="rect">
            <a:avLst/>
          </a:prstGeom>
        </p:spPr>
        <p:txBody>
          <a:bodyPr wrap="square" lIns="91422" tIns="45711" rIns="91422" bIns="45711">
            <a:spAutoFit/>
          </a:bodyPr>
          <a:lstStyle/>
          <a:p>
            <a:r>
              <a:rPr lang="ja-JP" altLang="en-US" dirty="0">
                <a:latin typeface="小塚ゴシック Pro B" pitchFamily="34" charset="-128"/>
                <a:ea typeface="小塚ゴシック Pro B" pitchFamily="34" charset="-128"/>
              </a:rPr>
              <a:t>東京都</a:t>
            </a:r>
            <a:r>
              <a:rPr lang="ja-JP" altLang="en-US" dirty="0" smtClean="0">
                <a:latin typeface="小塚ゴシック Pro B" pitchFamily="34" charset="-128"/>
                <a:ea typeface="小塚ゴシック Pro B" pitchFamily="34" charset="-128"/>
              </a:rPr>
              <a:t>豊洲</a:t>
            </a:r>
            <a:r>
              <a:rPr lang="en-US" altLang="ja-JP" dirty="0" smtClean="0">
                <a:latin typeface="小塚ゴシック Pro B" pitchFamily="34" charset="-128"/>
                <a:ea typeface="小塚ゴシック Pro B" pitchFamily="34" charset="-128"/>
              </a:rPr>
              <a:t>3-2-3</a:t>
            </a:r>
          </a:p>
          <a:p>
            <a:r>
              <a:rPr lang="en-US" altLang="ja-JP" dirty="0" smtClean="0">
                <a:latin typeface="小塚ゴシック Pro B" pitchFamily="34" charset="-128"/>
                <a:ea typeface="小塚ゴシック Pro B" pitchFamily="34" charset="-128"/>
              </a:rPr>
              <a:t>TEL: 03-1234-1111</a:t>
            </a:r>
            <a:r>
              <a:rPr lang="ja-JP" altLang="en-US" dirty="0" smtClean="0">
                <a:latin typeface="小塚ゴシック Pro B" pitchFamily="34" charset="-128"/>
                <a:ea typeface="小塚ゴシック Pro B" pitchFamily="34" charset="-128"/>
              </a:rPr>
              <a:t>　</a:t>
            </a:r>
            <a:r>
              <a:rPr lang="en-US" altLang="ja-JP" dirty="0" smtClean="0">
                <a:latin typeface="小塚ゴシック Pro B" pitchFamily="34" charset="-128"/>
                <a:ea typeface="小塚ゴシック Pro B" pitchFamily="34" charset="-128"/>
              </a:rPr>
              <a:t>http</a:t>
            </a:r>
            <a:r>
              <a:rPr lang="en-US" altLang="ja-JP" dirty="0">
                <a:latin typeface="小塚ゴシック Pro B" pitchFamily="34" charset="-128"/>
                <a:ea typeface="小塚ゴシック Pro B" pitchFamily="34" charset="-128"/>
              </a:rPr>
              <a:t>//www/askul.com</a:t>
            </a:r>
            <a:endParaRPr lang="ja-JP" altLang="en-US" dirty="0">
              <a:latin typeface="小塚ゴシック Pro B" pitchFamily="34" charset="-128"/>
              <a:ea typeface="小塚ゴシック Pro 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0669191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266</Words>
  <Application>Microsoft Office PowerPoint</Application>
  <PresentationFormat>ユーザー設定</PresentationFormat>
  <Paragraphs>38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2014-07-29T12:21:25Z</dcterms:created>
  <dcterms:modified xsi:type="dcterms:W3CDTF">2014-07-29T12:21:32Z</dcterms:modified>
</cp:coreProperties>
</file>

<file path=docProps/thumbnail.jpeg>
</file>