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5" r:id="rId3"/>
  </p:sldIdLst>
  <p:sldSz cx="10907713" cy="7775575"/>
  <p:notesSz cx="9925050" cy="679450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449">
          <p15:clr>
            <a:srgbClr val="A4A3A4"/>
          </p15:clr>
        </p15:guide>
        <p15:guide id="2" pos="343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D0000"/>
    <a:srgbClr val="DAAD98"/>
    <a:srgbClr val="896545"/>
    <a:srgbClr val="DD7669"/>
    <a:srgbClr val="274B29"/>
    <a:srgbClr val="39482A"/>
    <a:srgbClr val="9D7B4C"/>
    <a:srgbClr val="E4064B"/>
    <a:srgbClr val="FF0066"/>
    <a:srgbClr val="EFFD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2" d="100"/>
          <a:sy n="62" d="100"/>
        </p:scale>
        <p:origin x="-1194" y="-90"/>
      </p:cViewPr>
      <p:guideLst>
        <p:guide orient="horz" pos="2449"/>
        <p:guide pos="34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300855" cy="340905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621901" y="0"/>
            <a:ext cx="4300855" cy="340905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2014/7/29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352800" y="849313"/>
            <a:ext cx="3219450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92505" y="3269854"/>
            <a:ext cx="7940040" cy="2675334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6453598"/>
            <a:ext cx="4300855" cy="340904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621901" y="6453598"/>
            <a:ext cx="4300855" cy="340904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944D0-87A0-497F-8D82-0A602BB46AA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34310-321B-4699-8E59-705115CD810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6882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20D0E-9BA4-499B-AB9C-2B5F681B1DA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736D9-ED9D-41E8-9D26-EE539FE0E29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40871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3399C-7826-42EC-B32A-877AEBE5748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FB6A2-CCFB-4F6D-A8C5-05F008DB8FA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77250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5658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95670-C0B8-4EE0-A296-99B0FD9A557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FC2D9-DDB6-48FC-9CAD-E9EB89C5315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985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480BF-FFFF-4D30-8183-64BA5E8C6D3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46183-1241-4C2B-A874-B25815DF29E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38834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0247F-022E-45F6-9E1F-E61D9C49292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78A12-515F-46D2-A79F-6B40B8ADC33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45443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B3DBE-A92F-4BA2-AFDF-1F0349A32C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1D1C0-7220-4899-A02E-5EDF3C7EE03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4953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A79D4-13AC-4331-BBE0-27DB72F8B04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9283E-BFB3-4B6F-90D4-5A4EE82EAB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6007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2584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E5C0C-0476-490C-9B11-897FB43C858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3CDC6-F257-4EAC-9FB4-1BADA926343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75568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BDD56-D014-4EEA-A6EC-0DEDBBB9DCF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BE95B-ED84-4348-A7AC-B198E95CDAA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4750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0888" y="2070100"/>
            <a:ext cx="9405937" cy="4933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72D030D-BC4F-4300-9C1D-DEF9FB5A657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D2EABC4-B37D-4B48-A645-B436E776B15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87781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10688637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3" y="180975"/>
            <a:ext cx="10544175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38" y="1725613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38" y="3606800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38" y="5448300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3" y="427038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0" y="3382963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8" y="5272088"/>
            <a:ext cx="106886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3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00464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581" y="414"/>
            <a:ext cx="10907696" cy="7775161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1180031" y="4133474"/>
            <a:ext cx="2492990" cy="7232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400"/>
              </a:spcAft>
            </a:pPr>
            <a:r>
              <a:rPr lang="ja-JP" altLang="en-US" sz="1800" dirty="0">
                <a:solidFill>
                  <a:schemeClr val="bg1"/>
                </a:solidFill>
                <a:latin typeface="小塚ゴシック Pr6N R" pitchFamily="34" charset="-128"/>
                <a:ea typeface="小塚ゴシック Pr6N R" pitchFamily="34" charset="-128"/>
              </a:rPr>
              <a:t>毎日快適にお住まい</a:t>
            </a:r>
            <a:r>
              <a:rPr lang="ja-JP" altLang="en-US" sz="1800" dirty="0" smtClean="0">
                <a:solidFill>
                  <a:schemeClr val="bg1"/>
                </a:solidFill>
                <a:latin typeface="小塚ゴシック Pr6N R" pitchFamily="34" charset="-128"/>
                <a:ea typeface="小塚ゴシック Pr6N R" pitchFamily="34" charset="-128"/>
              </a:rPr>
              <a:t>に</a:t>
            </a:r>
            <a:endParaRPr lang="en-US" altLang="ja-JP" sz="1800" dirty="0" smtClean="0">
              <a:solidFill>
                <a:schemeClr val="bg1"/>
              </a:solidFill>
              <a:latin typeface="小塚ゴシック Pr6N R" pitchFamily="34" charset="-128"/>
              <a:ea typeface="小塚ゴシック Pr6N R" pitchFamily="34" charset="-128"/>
            </a:endParaRPr>
          </a:p>
          <a:p>
            <a:pPr algn="ctr">
              <a:spcAft>
                <a:spcPts val="400"/>
              </a:spcAft>
            </a:pPr>
            <a:r>
              <a:rPr lang="ja-JP" altLang="en-US" sz="1800" dirty="0" smtClean="0">
                <a:solidFill>
                  <a:schemeClr val="bg1"/>
                </a:solidFill>
                <a:latin typeface="小塚ゴシック Pr6N R" pitchFamily="34" charset="-128"/>
                <a:ea typeface="小塚ゴシック Pr6N R" pitchFamily="34" charset="-128"/>
              </a:rPr>
              <a:t>なりたい</a:t>
            </a:r>
            <a:r>
              <a:rPr lang="ja-JP" altLang="en-US" sz="1800" dirty="0">
                <a:solidFill>
                  <a:schemeClr val="bg1"/>
                </a:solidFill>
                <a:latin typeface="小塚ゴシック Pr6N R" pitchFamily="34" charset="-128"/>
                <a:ea typeface="小塚ゴシック Pr6N R" pitchFamily="34" charset="-128"/>
              </a:rPr>
              <a:t>方は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569140" y="4840937"/>
            <a:ext cx="371477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000" dirty="0" smtClean="0">
                <a:solidFill>
                  <a:srgbClr val="FFFF66"/>
                </a:solidFill>
                <a:latin typeface="小塚ゴシック Pr6N R" pitchFamily="34" charset="-128"/>
                <a:ea typeface="小塚ゴシック Pr6N R" pitchFamily="34" charset="-128"/>
              </a:rPr>
              <a:t>インテリア</a:t>
            </a:r>
            <a:endParaRPr lang="en-US" altLang="ja-JP" sz="2000" dirty="0" smtClean="0">
              <a:solidFill>
                <a:srgbClr val="FFFF66"/>
              </a:solidFill>
              <a:latin typeface="小塚ゴシック Pr6N R" pitchFamily="34" charset="-128"/>
              <a:ea typeface="小塚ゴシック Pr6N R" pitchFamily="34" charset="-128"/>
            </a:endParaRPr>
          </a:p>
          <a:p>
            <a:pPr algn="ctr"/>
            <a:r>
              <a:rPr lang="ja-JP" altLang="en-US" sz="2000" dirty="0" smtClean="0">
                <a:solidFill>
                  <a:srgbClr val="FFFF66"/>
                </a:solidFill>
                <a:latin typeface="小塚ゴシック Pr6N R" pitchFamily="34" charset="-128"/>
                <a:ea typeface="小塚ゴシック Pr6N R" pitchFamily="34" charset="-128"/>
              </a:rPr>
              <a:t>コーディネーター</a:t>
            </a:r>
            <a:r>
              <a:rPr lang="ja-JP" altLang="en-US" sz="2000" dirty="0">
                <a:solidFill>
                  <a:srgbClr val="FFFF66"/>
                </a:solidFill>
                <a:latin typeface="小塚ゴシック Pr6N R" pitchFamily="34" charset="-128"/>
                <a:ea typeface="小塚ゴシック Pr6N R" pitchFamily="34" charset="-128"/>
              </a:rPr>
              <a:t>が</a:t>
            </a:r>
            <a:endParaRPr lang="en-US" altLang="ja-JP" sz="2000" dirty="0">
              <a:solidFill>
                <a:srgbClr val="FFFF66"/>
              </a:solidFill>
              <a:latin typeface="小塚ゴシック Pr6N R" pitchFamily="34" charset="-128"/>
              <a:ea typeface="小塚ゴシック Pr6N R" pitchFamily="34" charset="-128"/>
            </a:endParaRPr>
          </a:p>
          <a:p>
            <a:pPr algn="ctr"/>
            <a:r>
              <a:rPr lang="ja-JP" altLang="en-US" sz="2000" dirty="0">
                <a:solidFill>
                  <a:srgbClr val="FFFF66"/>
                </a:solidFill>
                <a:latin typeface="小塚ゴシック Pr6N R" pitchFamily="34" charset="-128"/>
                <a:ea typeface="小塚ゴシック Pr6N R" pitchFamily="34" charset="-128"/>
              </a:rPr>
              <a:t>ご提案いたします。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765933" y="1042545"/>
            <a:ext cx="1569660" cy="10259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400"/>
              </a:spcAft>
            </a:pPr>
            <a:r>
              <a:rPr lang="ja-JP" altLang="en-US" sz="1800" dirty="0">
                <a:solidFill>
                  <a:schemeClr val="bg1"/>
                </a:solidFill>
                <a:latin typeface="小塚ゴシック Pr6N R" pitchFamily="34" charset="-128"/>
                <a:ea typeface="小塚ゴシック Pr6N R" pitchFamily="34" charset="-128"/>
              </a:rPr>
              <a:t>安心</a:t>
            </a:r>
            <a:r>
              <a:rPr lang="ja-JP" altLang="en-US" sz="1800" dirty="0" smtClean="0">
                <a:solidFill>
                  <a:schemeClr val="bg1"/>
                </a:solidFill>
                <a:latin typeface="小塚ゴシック Pr6N R" pitchFamily="34" charset="-128"/>
                <a:ea typeface="小塚ゴシック Pr6N R" pitchFamily="34" charset="-128"/>
              </a:rPr>
              <a:t>して</a:t>
            </a:r>
            <a:endParaRPr lang="en-US" altLang="ja-JP" sz="1800" dirty="0" smtClean="0">
              <a:solidFill>
                <a:schemeClr val="bg1"/>
              </a:solidFill>
              <a:latin typeface="小塚ゴシック Pr6N R" pitchFamily="34" charset="-128"/>
              <a:ea typeface="小塚ゴシック Pr6N R" pitchFamily="34" charset="-128"/>
            </a:endParaRPr>
          </a:p>
          <a:p>
            <a:pPr algn="ctr">
              <a:spcAft>
                <a:spcPts val="400"/>
              </a:spcAft>
            </a:pPr>
            <a:r>
              <a:rPr lang="ja-JP" altLang="en-US" sz="1800" dirty="0" smtClean="0">
                <a:solidFill>
                  <a:schemeClr val="bg1"/>
                </a:solidFill>
                <a:latin typeface="小塚ゴシック Pr6N R" pitchFamily="34" charset="-128"/>
                <a:ea typeface="小塚ゴシック Pr6N R" pitchFamily="34" charset="-128"/>
              </a:rPr>
              <a:t>お住まいに</a:t>
            </a:r>
            <a:endParaRPr lang="en-US" altLang="ja-JP" sz="1800" dirty="0" smtClean="0">
              <a:solidFill>
                <a:schemeClr val="bg1"/>
              </a:solidFill>
              <a:latin typeface="小塚ゴシック Pr6N R" pitchFamily="34" charset="-128"/>
              <a:ea typeface="小塚ゴシック Pr6N R" pitchFamily="34" charset="-128"/>
            </a:endParaRPr>
          </a:p>
          <a:p>
            <a:pPr algn="ctr">
              <a:spcAft>
                <a:spcPts val="400"/>
              </a:spcAft>
            </a:pPr>
            <a:r>
              <a:rPr lang="ja-JP" altLang="en-US" sz="1800" dirty="0" smtClean="0">
                <a:solidFill>
                  <a:schemeClr val="bg1"/>
                </a:solidFill>
                <a:latin typeface="小塚ゴシック Pr6N R" pitchFamily="34" charset="-128"/>
                <a:ea typeface="小塚ゴシック Pr6N R" pitchFamily="34" charset="-128"/>
              </a:rPr>
              <a:t>なりたい</a:t>
            </a:r>
            <a:r>
              <a:rPr lang="ja-JP" altLang="en-US" sz="1800" dirty="0">
                <a:solidFill>
                  <a:schemeClr val="bg1"/>
                </a:solidFill>
                <a:latin typeface="小塚ゴシック Pr6N R" pitchFamily="34" charset="-128"/>
                <a:ea typeface="小塚ゴシック Pr6N R" pitchFamily="34" charset="-128"/>
              </a:rPr>
              <a:t>方は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193276" y="2171498"/>
            <a:ext cx="2714973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400"/>
              </a:spcAft>
            </a:pPr>
            <a:r>
              <a:rPr lang="ja-JP" altLang="en-US" sz="2000" dirty="0">
                <a:solidFill>
                  <a:srgbClr val="FFFF66"/>
                </a:solidFill>
                <a:latin typeface="小塚ゴシック Pr6N R" pitchFamily="34" charset="-128"/>
                <a:ea typeface="小塚ゴシック Pr6N R" pitchFamily="34" charset="-128"/>
              </a:rPr>
              <a:t>一級</a:t>
            </a:r>
            <a:r>
              <a:rPr lang="ja-JP" altLang="en-US" sz="2000" dirty="0" smtClean="0">
                <a:solidFill>
                  <a:srgbClr val="FFFF66"/>
                </a:solidFill>
                <a:latin typeface="小塚ゴシック Pr6N R" pitchFamily="34" charset="-128"/>
                <a:ea typeface="小塚ゴシック Pr6N R" pitchFamily="34" charset="-128"/>
              </a:rPr>
              <a:t>建築士</a:t>
            </a:r>
            <a:endParaRPr lang="en-US" altLang="ja-JP" sz="2000" dirty="0" smtClean="0">
              <a:solidFill>
                <a:srgbClr val="FFFF66"/>
              </a:solidFill>
              <a:latin typeface="小塚ゴシック Pr6N R" pitchFamily="34" charset="-128"/>
              <a:ea typeface="小塚ゴシック Pr6N R" pitchFamily="34" charset="-128"/>
            </a:endParaRPr>
          </a:p>
          <a:p>
            <a:pPr algn="ctr">
              <a:spcAft>
                <a:spcPts val="400"/>
              </a:spcAft>
            </a:pPr>
            <a:r>
              <a:rPr lang="ja-JP" altLang="en-US" sz="2000" dirty="0" smtClean="0">
                <a:solidFill>
                  <a:srgbClr val="FFFF66"/>
                </a:solidFill>
                <a:latin typeface="小塚ゴシック Pr6N R" pitchFamily="34" charset="-128"/>
                <a:ea typeface="小塚ゴシック Pr6N R" pitchFamily="34" charset="-128"/>
              </a:rPr>
              <a:t>に</a:t>
            </a:r>
            <a:r>
              <a:rPr lang="ja-JP" altLang="en-US" sz="2000" dirty="0">
                <a:solidFill>
                  <a:srgbClr val="FFFF66"/>
                </a:solidFill>
                <a:latin typeface="小塚ゴシック Pr6N R" pitchFamily="34" charset="-128"/>
                <a:ea typeface="小塚ゴシック Pr6N R" pitchFamily="34" charset="-128"/>
              </a:rPr>
              <a:t>よる</a:t>
            </a:r>
            <a:endParaRPr lang="en-US" altLang="ja-JP" sz="2000" dirty="0">
              <a:solidFill>
                <a:srgbClr val="FFFF66"/>
              </a:solidFill>
              <a:latin typeface="小塚ゴシック Pr6N R" pitchFamily="34" charset="-128"/>
              <a:ea typeface="小塚ゴシック Pr6N R" pitchFamily="34" charset="-128"/>
            </a:endParaRPr>
          </a:p>
          <a:p>
            <a:pPr algn="ctr">
              <a:spcAft>
                <a:spcPts val="400"/>
              </a:spcAft>
            </a:pPr>
            <a:r>
              <a:rPr lang="ja-JP" altLang="en-US" sz="2000" dirty="0">
                <a:solidFill>
                  <a:srgbClr val="FFFF66"/>
                </a:solidFill>
                <a:latin typeface="小塚ゴシック Pr6N R" pitchFamily="34" charset="-128"/>
                <a:ea typeface="小塚ゴシック Pr6N R" pitchFamily="34" charset="-128"/>
              </a:rPr>
              <a:t>リフォーム相談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8530329" y="1206692"/>
            <a:ext cx="1569660" cy="69762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400"/>
              </a:spcAft>
            </a:pPr>
            <a:r>
              <a:rPr lang="ja-JP" altLang="en-US" sz="1800" dirty="0">
                <a:solidFill>
                  <a:schemeClr val="bg1"/>
                </a:solidFill>
                <a:latin typeface="小塚ゴシック Pr6N R" pitchFamily="34" charset="-128"/>
                <a:ea typeface="小塚ゴシック Pr6N R" pitchFamily="34" charset="-128"/>
              </a:rPr>
              <a:t>エコな生活</a:t>
            </a:r>
            <a:r>
              <a:rPr lang="ja-JP" altLang="en-US" sz="1800" dirty="0" smtClean="0">
                <a:solidFill>
                  <a:schemeClr val="bg1"/>
                </a:solidFill>
                <a:latin typeface="小塚ゴシック Pr6N R" pitchFamily="34" charset="-128"/>
                <a:ea typeface="小塚ゴシック Pr6N R" pitchFamily="34" charset="-128"/>
              </a:rPr>
              <a:t>を</a:t>
            </a:r>
            <a:endParaRPr lang="en-US" altLang="ja-JP" sz="1800" dirty="0" smtClean="0">
              <a:solidFill>
                <a:schemeClr val="bg1"/>
              </a:solidFill>
              <a:latin typeface="小塚ゴシック Pr6N R" pitchFamily="34" charset="-128"/>
              <a:ea typeface="小塚ゴシック Pr6N R" pitchFamily="34" charset="-128"/>
            </a:endParaRPr>
          </a:p>
          <a:p>
            <a:pPr algn="ctr">
              <a:spcAft>
                <a:spcPts val="400"/>
              </a:spcAft>
            </a:pPr>
            <a:r>
              <a:rPr lang="ja-JP" altLang="en-US" sz="1800" dirty="0" smtClean="0">
                <a:solidFill>
                  <a:schemeClr val="bg1"/>
                </a:solidFill>
                <a:latin typeface="小塚ゴシック Pr6N R" pitchFamily="34" charset="-128"/>
                <a:ea typeface="小塚ゴシック Pr6N R" pitchFamily="34" charset="-128"/>
              </a:rPr>
              <a:t>お考え</a:t>
            </a:r>
            <a:r>
              <a:rPr lang="ja-JP" altLang="en-US" sz="1800" dirty="0">
                <a:solidFill>
                  <a:schemeClr val="bg1"/>
                </a:solidFill>
                <a:latin typeface="小塚ゴシック Pr6N R" pitchFamily="34" charset="-128"/>
                <a:ea typeface="小塚ゴシック Pr6N R" pitchFamily="34" charset="-128"/>
              </a:rPr>
              <a:t>の方は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8210180" y="2063435"/>
            <a:ext cx="220995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000" dirty="0">
                <a:solidFill>
                  <a:srgbClr val="FFFF66"/>
                </a:solidFill>
                <a:latin typeface="小塚ゴシック Pr6N R" pitchFamily="34" charset="-128"/>
                <a:ea typeface="小塚ゴシック Pr6N R" pitchFamily="34" charset="-128"/>
              </a:rPr>
              <a:t>オール電化</a:t>
            </a:r>
            <a:endParaRPr lang="en-US" altLang="ja-JP" sz="2000" dirty="0">
              <a:solidFill>
                <a:srgbClr val="FFFF66"/>
              </a:solidFill>
              <a:latin typeface="小塚ゴシック Pr6N R" pitchFamily="34" charset="-128"/>
              <a:ea typeface="小塚ゴシック Pr6N R" pitchFamily="34" charset="-128"/>
            </a:endParaRPr>
          </a:p>
          <a:p>
            <a:pPr algn="ctr"/>
            <a:r>
              <a:rPr lang="ja-JP" altLang="en-US" sz="2000" dirty="0">
                <a:solidFill>
                  <a:srgbClr val="FFFF66"/>
                </a:solidFill>
                <a:latin typeface="小塚ゴシック Pr6N R" pitchFamily="34" charset="-128"/>
                <a:ea typeface="小塚ゴシック Pr6N R" pitchFamily="34" charset="-128"/>
              </a:rPr>
              <a:t>＋</a:t>
            </a:r>
            <a:endParaRPr lang="en-US" altLang="ja-JP" sz="2000" dirty="0">
              <a:solidFill>
                <a:srgbClr val="FFFF66"/>
              </a:solidFill>
              <a:latin typeface="小塚ゴシック Pr6N R" pitchFamily="34" charset="-128"/>
              <a:ea typeface="小塚ゴシック Pr6N R" pitchFamily="34" charset="-128"/>
            </a:endParaRPr>
          </a:p>
          <a:p>
            <a:pPr algn="ctr"/>
            <a:r>
              <a:rPr lang="ja-JP" altLang="en-US" sz="2000" dirty="0">
                <a:solidFill>
                  <a:srgbClr val="FFFF66"/>
                </a:solidFill>
                <a:latin typeface="小塚ゴシック Pr6N R" pitchFamily="34" charset="-128"/>
                <a:ea typeface="小塚ゴシック Pr6N R" pitchFamily="34" charset="-128"/>
              </a:rPr>
              <a:t>太陽光発電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7467665" y="4133474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800" dirty="0">
                <a:solidFill>
                  <a:schemeClr val="bg1"/>
                </a:solidFill>
                <a:latin typeface="小塚ゴシック Pr6N R" pitchFamily="34" charset="-128"/>
                <a:ea typeface="小塚ゴシック Pr6N R" pitchFamily="34" charset="-128"/>
              </a:rPr>
              <a:t>減税に関しては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6717175" y="4534043"/>
            <a:ext cx="362630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ja-JP" altLang="en-US" sz="2000" dirty="0">
                <a:solidFill>
                  <a:srgbClr val="FFFF66"/>
                </a:solidFill>
                <a:latin typeface="小塚ゴシック Pr6N R" pitchFamily="34" charset="-128"/>
                <a:ea typeface="小塚ゴシック Pr6N R" pitchFamily="34" charset="-128"/>
              </a:rPr>
              <a:t>おまかせください。</a:t>
            </a:r>
            <a:endParaRPr lang="en-US" altLang="ja-JP" sz="2000" dirty="0">
              <a:solidFill>
                <a:srgbClr val="FFFF66"/>
              </a:solidFill>
              <a:latin typeface="小塚ゴシック Pr6N R" pitchFamily="34" charset="-128"/>
              <a:ea typeface="小塚ゴシック Pr6N R" pitchFamily="34" charset="-128"/>
            </a:endParaRPr>
          </a:p>
          <a:p>
            <a:pPr algn="ctr">
              <a:spcAft>
                <a:spcPts val="600"/>
              </a:spcAft>
            </a:pPr>
            <a:r>
              <a:rPr lang="ja-JP" altLang="en-US" sz="2000" dirty="0" smtClean="0">
                <a:solidFill>
                  <a:srgbClr val="FFFF66"/>
                </a:solidFill>
                <a:latin typeface="小塚ゴシック Pr6N R" pitchFamily="34" charset="-128"/>
                <a:ea typeface="小塚ゴシック Pr6N R" pitchFamily="34" charset="-128"/>
              </a:rPr>
              <a:t>詳しく</a:t>
            </a:r>
            <a:endParaRPr lang="en-US" altLang="ja-JP" sz="2000" dirty="0" smtClean="0">
              <a:solidFill>
                <a:srgbClr val="FFFF66"/>
              </a:solidFill>
              <a:latin typeface="小塚ゴシック Pr6N R" pitchFamily="34" charset="-128"/>
              <a:ea typeface="小塚ゴシック Pr6N R" pitchFamily="34" charset="-128"/>
            </a:endParaRPr>
          </a:p>
          <a:p>
            <a:pPr algn="ctr">
              <a:spcAft>
                <a:spcPts val="600"/>
              </a:spcAft>
            </a:pPr>
            <a:r>
              <a:rPr lang="ja-JP" altLang="en-US" sz="2000" dirty="0" smtClean="0">
                <a:solidFill>
                  <a:srgbClr val="FFFF66"/>
                </a:solidFill>
                <a:latin typeface="小塚ゴシック Pr6N R" pitchFamily="34" charset="-128"/>
                <a:ea typeface="小塚ゴシック Pr6N R" pitchFamily="34" charset="-128"/>
              </a:rPr>
              <a:t>ご説明</a:t>
            </a:r>
            <a:r>
              <a:rPr lang="ja-JP" altLang="en-US" sz="2000" dirty="0">
                <a:solidFill>
                  <a:srgbClr val="FFFF66"/>
                </a:solidFill>
                <a:latin typeface="小塚ゴシック Pr6N R" pitchFamily="34" charset="-128"/>
                <a:ea typeface="小塚ゴシック Pr6N R" pitchFamily="34" charset="-128"/>
              </a:rPr>
              <a:t>いたします</a:t>
            </a:r>
            <a:r>
              <a:rPr lang="ja-JP" altLang="en-US" sz="2200" dirty="0">
                <a:solidFill>
                  <a:srgbClr val="FFFF66"/>
                </a:solidFill>
                <a:latin typeface="小塚ゴシック Pr6N H" pitchFamily="34" charset="-128"/>
                <a:ea typeface="小塚ゴシック Pr6N H" pitchFamily="34" charset="-128"/>
              </a:rPr>
              <a:t>。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3359805" y="476367"/>
            <a:ext cx="12442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3200" dirty="0">
                <a:solidFill>
                  <a:srgbClr val="FF6600"/>
                </a:solidFill>
                <a:latin typeface="小塚ゴシック Pr6N H" pitchFamily="34" charset="-128"/>
                <a:ea typeface="小塚ゴシック Pr6N H" pitchFamily="34" charset="-128"/>
              </a:rPr>
              <a:t>3</a:t>
            </a:r>
            <a:r>
              <a:rPr lang="ja-JP" altLang="en-US" sz="3200" dirty="0" smtClean="0">
                <a:solidFill>
                  <a:srgbClr val="FF6600"/>
                </a:solidFill>
                <a:latin typeface="小塚ゴシック Pr6N H" pitchFamily="34" charset="-128"/>
                <a:ea typeface="小塚ゴシック Pr6N H" pitchFamily="34" charset="-128"/>
              </a:rPr>
              <a:t>日間</a:t>
            </a:r>
            <a:endParaRPr lang="ja-JP" altLang="en-US" sz="3200" dirty="0">
              <a:solidFill>
                <a:srgbClr val="FF6600"/>
              </a:solidFill>
              <a:latin typeface="小塚ゴシック Pr6N H" pitchFamily="34" charset="-128"/>
              <a:ea typeface="小塚ゴシック Pr6N H" pitchFamily="34" charset="-128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5096502" y="456479"/>
            <a:ext cx="237116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3200" dirty="0">
                <a:solidFill>
                  <a:srgbClr val="FF6600"/>
                </a:solidFill>
                <a:latin typeface="小塚ゴシック Pr6N H" pitchFamily="34" charset="-128"/>
                <a:ea typeface="小塚ゴシック Pr6N H" pitchFamily="34" charset="-128"/>
              </a:rPr>
              <a:t>9</a:t>
            </a:r>
            <a:r>
              <a:rPr lang="ja-JP" altLang="en-US" sz="3200" dirty="0">
                <a:solidFill>
                  <a:srgbClr val="FF6600"/>
                </a:solidFill>
                <a:latin typeface="小塚ゴシック Pr6N H" pitchFamily="34" charset="-128"/>
                <a:ea typeface="小塚ゴシック Pr6N H" pitchFamily="34" charset="-128"/>
              </a:rPr>
              <a:t>月</a:t>
            </a:r>
            <a:r>
              <a:rPr lang="en-US" altLang="ja-JP" sz="3200" dirty="0" smtClean="0">
                <a:solidFill>
                  <a:srgbClr val="FF6600"/>
                </a:solidFill>
                <a:latin typeface="小塚ゴシック Pr6N H" pitchFamily="34" charset="-128"/>
                <a:ea typeface="小塚ゴシック Pr6N H" pitchFamily="34" charset="-128"/>
              </a:rPr>
              <a:t>5</a:t>
            </a:r>
            <a:r>
              <a:rPr lang="ja-JP" altLang="en-US" sz="3200" dirty="0" smtClean="0">
                <a:solidFill>
                  <a:srgbClr val="FF6600"/>
                </a:solidFill>
                <a:latin typeface="小塚ゴシック Pr6N H" pitchFamily="34" charset="-128"/>
                <a:ea typeface="小塚ゴシック Pr6N H" pitchFamily="34" charset="-128"/>
              </a:rPr>
              <a:t>･</a:t>
            </a:r>
            <a:r>
              <a:rPr lang="en-US" altLang="ja-JP" sz="3200" dirty="0" smtClean="0">
                <a:solidFill>
                  <a:srgbClr val="FF6600"/>
                </a:solidFill>
                <a:latin typeface="小塚ゴシック Pr6N H" pitchFamily="34" charset="-128"/>
                <a:ea typeface="小塚ゴシック Pr6N H" pitchFamily="34" charset="-128"/>
              </a:rPr>
              <a:t>6</a:t>
            </a:r>
            <a:r>
              <a:rPr lang="ja-JP" altLang="en-US" sz="3200" dirty="0" smtClean="0">
                <a:solidFill>
                  <a:srgbClr val="FF6600"/>
                </a:solidFill>
                <a:latin typeface="小塚ゴシック Pr6N H" pitchFamily="34" charset="-128"/>
                <a:ea typeface="小塚ゴシック Pr6N H" pitchFamily="34" charset="-128"/>
              </a:rPr>
              <a:t>･</a:t>
            </a:r>
            <a:r>
              <a:rPr lang="en-US" altLang="ja-JP" sz="3200" dirty="0" smtClean="0">
                <a:solidFill>
                  <a:srgbClr val="FF6600"/>
                </a:solidFill>
                <a:latin typeface="小塚ゴシック Pr6N H" pitchFamily="34" charset="-128"/>
                <a:ea typeface="小塚ゴシック Pr6N H" pitchFamily="34" charset="-128"/>
              </a:rPr>
              <a:t>7</a:t>
            </a:r>
            <a:r>
              <a:rPr lang="ja-JP" altLang="en-US" sz="3200" dirty="0">
                <a:solidFill>
                  <a:srgbClr val="FF6600"/>
                </a:solidFill>
                <a:latin typeface="小塚ゴシック Pr6N H" pitchFamily="34" charset="-128"/>
                <a:ea typeface="小塚ゴシック Pr6N H" pitchFamily="34" charset="-128"/>
              </a:rPr>
              <a:t>日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3605355" y="6511111"/>
            <a:ext cx="413446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4400" dirty="0">
                <a:latin typeface="小塚ゴシック Pro B" pitchFamily="34" charset="-128"/>
                <a:ea typeface="小塚ゴシック Pro B" pitchFamily="34" charset="-128"/>
              </a:rPr>
              <a:t>アスクル工務店</a:t>
            </a:r>
            <a:endParaRPr lang="ja-JP" altLang="en-US" sz="4000" dirty="0"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3711362" y="7200000"/>
            <a:ext cx="174278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400" dirty="0">
                <a:latin typeface="小塚ゴシック Pro B" pitchFamily="34" charset="-128"/>
                <a:ea typeface="小塚ゴシック Pro B" pitchFamily="34" charset="-128"/>
              </a:rPr>
              <a:t>TEL: </a:t>
            </a:r>
            <a:r>
              <a:rPr lang="ja-JP" altLang="en-US" sz="1400" dirty="0" smtClean="0">
                <a:latin typeface="小塚ゴシック Pro B" pitchFamily="34" charset="-128"/>
                <a:ea typeface="小塚ゴシック Pro B" pitchFamily="34" charset="-128"/>
              </a:rPr>
              <a:t>03-</a:t>
            </a:r>
            <a:r>
              <a:rPr lang="en-US" altLang="ja-JP" sz="1400" dirty="0" smtClean="0">
                <a:latin typeface="小塚ゴシック Pro B" pitchFamily="34" charset="-128"/>
                <a:ea typeface="小塚ゴシック Pro B" pitchFamily="34" charset="-128"/>
              </a:rPr>
              <a:t>1234</a:t>
            </a:r>
            <a:r>
              <a:rPr lang="ja-JP" altLang="en-US" sz="1400" dirty="0" smtClean="0">
                <a:latin typeface="小塚ゴシック Pro B" pitchFamily="34" charset="-128"/>
                <a:ea typeface="小塚ゴシック Pro B" pitchFamily="34" charset="-128"/>
              </a:rPr>
              <a:t>-</a:t>
            </a:r>
            <a:r>
              <a:rPr lang="en-US" altLang="ja-JP" sz="1400" dirty="0" smtClean="0">
                <a:latin typeface="小塚ゴシック Pro B" pitchFamily="34" charset="-128"/>
                <a:ea typeface="小塚ゴシック Pro B" pitchFamily="34" charset="-128"/>
              </a:rPr>
              <a:t>1111</a:t>
            </a:r>
            <a:endParaRPr lang="ja-JP" altLang="en-US" sz="1400" dirty="0"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5446267" y="7184611"/>
            <a:ext cx="224246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400" dirty="0" smtClean="0">
                <a:latin typeface="小塚ゴシック Pro B" pitchFamily="34" charset="-128"/>
                <a:ea typeface="小塚ゴシック Pro B" pitchFamily="34" charset="-128"/>
              </a:rPr>
              <a:t>東京都江東区豊洲3-2-3</a:t>
            </a:r>
            <a:r>
              <a:rPr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endParaRPr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7857318" y="6726554"/>
            <a:ext cx="147187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アスクル　工務</a:t>
            </a:r>
            <a:endParaRPr lang="ja-JP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76065096"/>
      </p:ext>
    </p:extLst>
  </p:cSld>
  <p:clrMapOvr>
    <a:masterClrMapping/>
  </p:clrMapOvr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181</Words>
  <Application>Microsoft Office PowerPoint</Application>
  <PresentationFormat>ユーザー設定</PresentationFormat>
  <Paragraphs>42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2014-07-29T12:22:22Z</dcterms:created>
  <dcterms:modified xsi:type="dcterms:W3CDTF">2014-07-29T12:22:31Z</dcterms:modified>
</cp:coreProperties>
</file>