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5" r:id="rId3"/>
  </p:sldIdLst>
  <p:sldSz cx="10907713" cy="7775575"/>
  <p:notesSz cx="9925050" cy="67945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449">
          <p15:clr>
            <a:srgbClr val="A4A3A4"/>
          </p15:clr>
        </p15:guide>
        <p15:guide id="2" pos="343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D0000"/>
    <a:srgbClr val="DAAD98"/>
    <a:srgbClr val="896545"/>
    <a:srgbClr val="DD7669"/>
    <a:srgbClr val="274B29"/>
    <a:srgbClr val="39482A"/>
    <a:srgbClr val="9D7B4C"/>
    <a:srgbClr val="E4064B"/>
    <a:srgbClr val="FF0066"/>
    <a:srgbClr val="EFFD6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2" d="100"/>
          <a:sy n="62" d="100"/>
        </p:scale>
        <p:origin x="-1194" y="-90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1901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2014/7/29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352800" y="849313"/>
            <a:ext cx="3219450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2505" y="3269854"/>
            <a:ext cx="7940040" cy="2675334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1901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6882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4087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77250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55658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9853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38834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45443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649537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56007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82584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375568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147502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87781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464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7581" y="414"/>
            <a:ext cx="10907696" cy="7775161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1180031" y="4133474"/>
            <a:ext cx="2492990" cy="7232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spcAft>
                <a:spcPts val="400"/>
              </a:spcAft>
            </a:pPr>
            <a:r>
              <a:rPr lang="ja-JP" altLang="en-US" sz="1800" dirty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毎日快適にお住まい</a:t>
            </a:r>
            <a:r>
              <a:rPr lang="ja-JP" altLang="en-US" sz="1800" dirty="0" smtClean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に</a:t>
            </a:r>
            <a:endParaRPr lang="en-US" altLang="ja-JP" sz="1800" dirty="0" smtClean="0">
              <a:solidFill>
                <a:schemeClr val="bg1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>
              <a:spcAft>
                <a:spcPts val="400"/>
              </a:spcAft>
            </a:pPr>
            <a:r>
              <a:rPr lang="ja-JP" altLang="en-US" sz="1800" dirty="0" smtClean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なりたい</a:t>
            </a:r>
            <a:r>
              <a:rPr lang="ja-JP" altLang="en-US" sz="1800" dirty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方は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569140" y="4840937"/>
            <a:ext cx="3714772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000" dirty="0" smtClean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インテリア</a:t>
            </a:r>
            <a:endParaRPr lang="en-US" altLang="ja-JP" sz="2000" dirty="0" smtClean="0">
              <a:solidFill>
                <a:srgbClr val="FFFF66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/>
            <a:r>
              <a:rPr lang="ja-JP" altLang="en-US" sz="2000" dirty="0" smtClean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コーディネーター</a:t>
            </a:r>
            <a:r>
              <a:rPr lang="ja-JP" altLang="en-US" sz="2000" dirty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が</a:t>
            </a:r>
            <a:endParaRPr lang="en-US" altLang="ja-JP" sz="2000" dirty="0">
              <a:solidFill>
                <a:srgbClr val="FFFF66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/>
            <a:r>
              <a:rPr lang="ja-JP" altLang="en-US" sz="2000" dirty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ご提案いたします。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765933" y="1042545"/>
            <a:ext cx="1569660" cy="102592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spcAft>
                <a:spcPts val="400"/>
              </a:spcAft>
            </a:pPr>
            <a:r>
              <a:rPr lang="ja-JP" altLang="en-US" sz="1800" dirty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安心</a:t>
            </a:r>
            <a:r>
              <a:rPr lang="ja-JP" altLang="en-US" sz="1800" dirty="0" smtClean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して</a:t>
            </a:r>
            <a:endParaRPr lang="en-US" altLang="ja-JP" sz="1800" dirty="0" smtClean="0">
              <a:solidFill>
                <a:schemeClr val="bg1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>
              <a:spcAft>
                <a:spcPts val="400"/>
              </a:spcAft>
            </a:pPr>
            <a:r>
              <a:rPr lang="ja-JP" altLang="en-US" sz="1800" dirty="0" smtClean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お住まいに</a:t>
            </a:r>
            <a:endParaRPr lang="en-US" altLang="ja-JP" sz="1800" dirty="0" smtClean="0">
              <a:solidFill>
                <a:schemeClr val="bg1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>
              <a:spcAft>
                <a:spcPts val="400"/>
              </a:spcAft>
            </a:pPr>
            <a:r>
              <a:rPr lang="ja-JP" altLang="en-US" sz="1800" dirty="0" smtClean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なりたい</a:t>
            </a:r>
            <a:r>
              <a:rPr lang="ja-JP" altLang="en-US" sz="1800" dirty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方は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193276" y="2171498"/>
            <a:ext cx="2714973" cy="11182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400"/>
              </a:spcAft>
            </a:pPr>
            <a:r>
              <a:rPr lang="ja-JP" altLang="en-US" sz="2000" dirty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一級</a:t>
            </a:r>
            <a:r>
              <a:rPr lang="ja-JP" altLang="en-US" sz="2000" dirty="0" smtClean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建築士</a:t>
            </a:r>
            <a:endParaRPr lang="en-US" altLang="ja-JP" sz="2000" dirty="0" smtClean="0">
              <a:solidFill>
                <a:srgbClr val="FFFF66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>
              <a:spcAft>
                <a:spcPts val="400"/>
              </a:spcAft>
            </a:pPr>
            <a:r>
              <a:rPr lang="ja-JP" altLang="en-US" sz="2000" dirty="0" smtClean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に</a:t>
            </a:r>
            <a:r>
              <a:rPr lang="ja-JP" altLang="en-US" sz="2000" dirty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よる</a:t>
            </a:r>
            <a:endParaRPr lang="en-US" altLang="ja-JP" sz="2000" dirty="0">
              <a:solidFill>
                <a:srgbClr val="FFFF66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>
              <a:spcAft>
                <a:spcPts val="400"/>
              </a:spcAft>
            </a:pPr>
            <a:r>
              <a:rPr lang="ja-JP" altLang="en-US" sz="2000" dirty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リフォーム相談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8530329" y="1206692"/>
            <a:ext cx="1569660" cy="69762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spcAft>
                <a:spcPts val="400"/>
              </a:spcAft>
            </a:pPr>
            <a:r>
              <a:rPr lang="ja-JP" altLang="en-US" sz="1800" dirty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エコな生活</a:t>
            </a:r>
            <a:r>
              <a:rPr lang="ja-JP" altLang="en-US" sz="1800" dirty="0" smtClean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を</a:t>
            </a:r>
            <a:endParaRPr lang="en-US" altLang="ja-JP" sz="1800" dirty="0" smtClean="0">
              <a:solidFill>
                <a:schemeClr val="bg1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>
              <a:spcAft>
                <a:spcPts val="400"/>
              </a:spcAft>
            </a:pPr>
            <a:r>
              <a:rPr lang="ja-JP" altLang="en-US" sz="1800" dirty="0" smtClean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お考え</a:t>
            </a:r>
            <a:r>
              <a:rPr lang="ja-JP" altLang="en-US" sz="1800" dirty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の方は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8210180" y="2063435"/>
            <a:ext cx="2209959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000" dirty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オール電化</a:t>
            </a:r>
            <a:endParaRPr lang="en-US" altLang="ja-JP" sz="2000" dirty="0">
              <a:solidFill>
                <a:srgbClr val="FFFF66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/>
            <a:r>
              <a:rPr lang="ja-JP" altLang="en-US" sz="2000" dirty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＋</a:t>
            </a:r>
            <a:endParaRPr lang="en-US" altLang="ja-JP" sz="2000" dirty="0">
              <a:solidFill>
                <a:srgbClr val="FFFF66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/>
            <a:r>
              <a:rPr lang="ja-JP" altLang="en-US" sz="2000" dirty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太陽光発電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7467665" y="4133474"/>
            <a:ext cx="180049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800" dirty="0">
                <a:solidFill>
                  <a:schemeClr val="bg1"/>
                </a:solidFill>
                <a:latin typeface="小塚ゴシック Pr6N R" pitchFamily="34" charset="-128"/>
                <a:ea typeface="小塚ゴシック Pr6N R" pitchFamily="34" charset="-128"/>
              </a:rPr>
              <a:t>減税に関しては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6717175" y="4534043"/>
            <a:ext cx="362630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ja-JP" altLang="en-US" sz="2000" dirty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おまかせください。</a:t>
            </a:r>
            <a:endParaRPr lang="en-US" altLang="ja-JP" sz="2000" dirty="0">
              <a:solidFill>
                <a:srgbClr val="FFFF66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>
              <a:spcAft>
                <a:spcPts val="600"/>
              </a:spcAft>
            </a:pPr>
            <a:r>
              <a:rPr lang="ja-JP" altLang="en-US" sz="2000" dirty="0" smtClean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詳しく</a:t>
            </a:r>
            <a:endParaRPr lang="en-US" altLang="ja-JP" sz="2000" dirty="0" smtClean="0">
              <a:solidFill>
                <a:srgbClr val="FFFF66"/>
              </a:solidFill>
              <a:latin typeface="小塚ゴシック Pr6N R" pitchFamily="34" charset="-128"/>
              <a:ea typeface="小塚ゴシック Pr6N R" pitchFamily="34" charset="-128"/>
            </a:endParaRPr>
          </a:p>
          <a:p>
            <a:pPr algn="ctr">
              <a:spcAft>
                <a:spcPts val="600"/>
              </a:spcAft>
            </a:pPr>
            <a:r>
              <a:rPr lang="ja-JP" altLang="en-US" sz="2000" dirty="0" smtClean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ご説明</a:t>
            </a:r>
            <a:r>
              <a:rPr lang="ja-JP" altLang="en-US" sz="2000" dirty="0">
                <a:solidFill>
                  <a:srgbClr val="FFFF66"/>
                </a:solidFill>
                <a:latin typeface="小塚ゴシック Pr6N R" pitchFamily="34" charset="-128"/>
                <a:ea typeface="小塚ゴシック Pr6N R" pitchFamily="34" charset="-128"/>
              </a:rPr>
              <a:t>いたします</a:t>
            </a:r>
            <a:r>
              <a:rPr lang="ja-JP" altLang="en-US" sz="2200" dirty="0">
                <a:solidFill>
                  <a:srgbClr val="FFFF66"/>
                </a:solidFill>
                <a:latin typeface="小塚ゴシック Pr6N H" pitchFamily="34" charset="-128"/>
                <a:ea typeface="小塚ゴシック Pr6N H" pitchFamily="34" charset="-128"/>
              </a:rPr>
              <a:t>。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3359805" y="476367"/>
            <a:ext cx="124425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3200" dirty="0">
                <a:solidFill>
                  <a:srgbClr val="FF6600"/>
                </a:solidFill>
                <a:latin typeface="小塚ゴシック Pr6N H" pitchFamily="34" charset="-128"/>
                <a:ea typeface="小塚ゴシック Pr6N H" pitchFamily="34" charset="-128"/>
              </a:rPr>
              <a:t>3</a:t>
            </a:r>
            <a:r>
              <a:rPr lang="ja-JP" altLang="en-US" sz="3200" dirty="0" smtClean="0">
                <a:solidFill>
                  <a:srgbClr val="FF6600"/>
                </a:solidFill>
                <a:latin typeface="小塚ゴシック Pr6N H" pitchFamily="34" charset="-128"/>
                <a:ea typeface="小塚ゴシック Pr6N H" pitchFamily="34" charset="-128"/>
              </a:rPr>
              <a:t>日間</a:t>
            </a:r>
            <a:endParaRPr lang="ja-JP" altLang="en-US" sz="3200" dirty="0">
              <a:solidFill>
                <a:srgbClr val="FF6600"/>
              </a:solidFill>
              <a:latin typeface="小塚ゴシック Pr6N H" pitchFamily="34" charset="-128"/>
              <a:ea typeface="小塚ゴシック Pr6N H" pitchFamily="34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96502" y="456479"/>
            <a:ext cx="237116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3200" dirty="0">
                <a:solidFill>
                  <a:srgbClr val="FF6600"/>
                </a:solidFill>
                <a:latin typeface="小塚ゴシック Pr6N H" pitchFamily="34" charset="-128"/>
                <a:ea typeface="小塚ゴシック Pr6N H" pitchFamily="34" charset="-128"/>
              </a:rPr>
              <a:t>9</a:t>
            </a:r>
            <a:r>
              <a:rPr lang="ja-JP" altLang="en-US" sz="3200" dirty="0">
                <a:solidFill>
                  <a:srgbClr val="FF6600"/>
                </a:solidFill>
                <a:latin typeface="小塚ゴシック Pr6N H" pitchFamily="34" charset="-128"/>
                <a:ea typeface="小塚ゴシック Pr6N H" pitchFamily="34" charset="-128"/>
              </a:rPr>
              <a:t>月</a:t>
            </a:r>
            <a:r>
              <a:rPr lang="en-US" altLang="ja-JP" sz="3200" dirty="0" smtClean="0">
                <a:solidFill>
                  <a:srgbClr val="FF6600"/>
                </a:solidFill>
                <a:latin typeface="小塚ゴシック Pr6N H" pitchFamily="34" charset="-128"/>
                <a:ea typeface="小塚ゴシック Pr6N H" pitchFamily="34" charset="-128"/>
              </a:rPr>
              <a:t>5</a:t>
            </a:r>
            <a:r>
              <a:rPr lang="ja-JP" altLang="en-US" sz="3200" dirty="0" smtClean="0">
                <a:solidFill>
                  <a:srgbClr val="FF6600"/>
                </a:solidFill>
                <a:latin typeface="小塚ゴシック Pr6N H" pitchFamily="34" charset="-128"/>
                <a:ea typeface="小塚ゴシック Pr6N H" pitchFamily="34" charset="-128"/>
              </a:rPr>
              <a:t>･</a:t>
            </a:r>
            <a:r>
              <a:rPr lang="en-US" altLang="ja-JP" sz="3200" dirty="0" smtClean="0">
                <a:solidFill>
                  <a:srgbClr val="FF6600"/>
                </a:solidFill>
                <a:latin typeface="小塚ゴシック Pr6N H" pitchFamily="34" charset="-128"/>
                <a:ea typeface="小塚ゴシック Pr6N H" pitchFamily="34" charset="-128"/>
              </a:rPr>
              <a:t>6</a:t>
            </a:r>
            <a:r>
              <a:rPr lang="ja-JP" altLang="en-US" sz="3200" dirty="0" smtClean="0">
                <a:solidFill>
                  <a:srgbClr val="FF6600"/>
                </a:solidFill>
                <a:latin typeface="小塚ゴシック Pr6N H" pitchFamily="34" charset="-128"/>
                <a:ea typeface="小塚ゴシック Pr6N H" pitchFamily="34" charset="-128"/>
              </a:rPr>
              <a:t>･</a:t>
            </a:r>
            <a:r>
              <a:rPr lang="en-US" altLang="ja-JP" sz="3200" dirty="0" smtClean="0">
                <a:solidFill>
                  <a:srgbClr val="FF6600"/>
                </a:solidFill>
                <a:latin typeface="小塚ゴシック Pr6N H" pitchFamily="34" charset="-128"/>
                <a:ea typeface="小塚ゴシック Pr6N H" pitchFamily="34" charset="-128"/>
              </a:rPr>
              <a:t>7</a:t>
            </a:r>
            <a:r>
              <a:rPr lang="ja-JP" altLang="en-US" sz="3200" dirty="0">
                <a:solidFill>
                  <a:srgbClr val="FF6600"/>
                </a:solidFill>
                <a:latin typeface="小塚ゴシック Pr6N H" pitchFamily="34" charset="-128"/>
                <a:ea typeface="小塚ゴシック Pr6N H" pitchFamily="34" charset="-128"/>
              </a:rPr>
              <a:t>日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3605355" y="6511111"/>
            <a:ext cx="4134465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4400" dirty="0">
                <a:latin typeface="小塚ゴシック Pro B" pitchFamily="34" charset="-128"/>
                <a:ea typeface="小塚ゴシック Pro B" pitchFamily="34" charset="-128"/>
              </a:rPr>
              <a:t>アスクル工務店</a:t>
            </a:r>
            <a:endParaRPr lang="ja-JP" altLang="en-US" sz="40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3711362" y="7200000"/>
            <a:ext cx="174278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latin typeface="小塚ゴシック Pro B" pitchFamily="34" charset="-128"/>
                <a:ea typeface="小塚ゴシック Pro B" pitchFamily="34" charset="-128"/>
              </a:rPr>
              <a:t>TEL: </a:t>
            </a:r>
            <a:r>
              <a:rPr lang="ja-JP" altLang="en-US" sz="1400" dirty="0" smtClean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1400" dirty="0" smtClean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1400" dirty="0" smtClean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1400" dirty="0" smtClean="0">
                <a:latin typeface="小塚ゴシック Pro B" pitchFamily="34" charset="-128"/>
                <a:ea typeface="小塚ゴシック Pro B" pitchFamily="34" charset="-128"/>
              </a:rPr>
              <a:t>1111</a:t>
            </a:r>
            <a:endParaRPr lang="ja-JP" altLang="en-US" sz="14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5446267" y="7184611"/>
            <a:ext cx="2242460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 smtClean="0">
                <a:latin typeface="小塚ゴシック Pro B" pitchFamily="34" charset="-128"/>
                <a:ea typeface="小塚ゴシック Pro B" pitchFamily="34" charset="-128"/>
              </a:rPr>
              <a:t>東京都江東区豊洲3-2-3</a:t>
            </a:r>
            <a:r>
              <a:rPr lang="ja-JP" altLang="en-US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endParaRPr lang="ja-JP" altLang="en-US" sz="1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" name="正方形/長方形 17"/>
          <p:cNvSpPr/>
          <p:nvPr/>
        </p:nvSpPr>
        <p:spPr>
          <a:xfrm>
            <a:off x="7857318" y="6726554"/>
            <a:ext cx="147187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アスクル　工務</a:t>
            </a:r>
            <a:endParaRPr lang="ja-JP" altLang="en-US" sz="1600" dirty="0">
              <a:solidFill>
                <a:schemeClr val="tx1">
                  <a:lumMod val="50000"/>
                  <a:lumOff val="50000"/>
                </a:schemeClr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76065096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181</Words>
  <Application>Microsoft Office PowerPoint</Application>
  <PresentationFormat>ユーザー設定</PresentationFormat>
  <Paragraphs>42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2014-07-29T12:22:22Z</dcterms:created>
  <dcterms:modified xsi:type="dcterms:W3CDTF">2014-07-29T12:22:31Z</dcterms:modified>
</cp:coreProperties>
</file>

<file path=docProps/thumbnail.jpeg>
</file>