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0099CC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98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97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10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8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65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79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4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94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3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73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27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69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7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303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ATACHECK\Desktop\pho mua ban\file lam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3" y="0"/>
            <a:ext cx="7777162" cy="1091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ATACHECK\Desktop\ddddddddddd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460" y="812685"/>
            <a:ext cx="4057199" cy="324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03459" y="2364382"/>
            <a:ext cx="30130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GS創英ﾌﾟﾚｾﾞﾝｽEB" pitchFamily="18" charset="-128"/>
                <a:ea typeface="HGS創英ﾌﾟﾚｾﾞﾝｽEB" pitchFamily="18" charset="-128"/>
              </a:rPr>
              <a:t>毎週日曜日開催</a:t>
            </a:r>
            <a:endParaRPr kumimoji="1" lang="ja-JP" altLang="en-US" sz="2500" b="1" dirty="0">
              <a:ln w="381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pic>
        <p:nvPicPr>
          <p:cNvPr id="1031" name="Picture 7" descr="C:\Users\DATACHECK\Desktop\pho mua ban\file lam\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5" y="1027946"/>
            <a:ext cx="2709863" cy="136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ATACHECK\Desktop\pho mua ban\file lam\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7" y="2684555"/>
            <a:ext cx="2459038" cy="218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09105" y="2362527"/>
            <a:ext cx="30130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rgbClr val="FF9900"/>
                </a:solidFill>
                <a:latin typeface="HGS創英ﾌﾟﾚｾﾞﾝｽEB" pitchFamily="18" charset="-128"/>
                <a:ea typeface="HGS創英ﾌﾟﾚｾﾞﾝｽEB" pitchFamily="18" charset="-128"/>
              </a:rPr>
              <a:t>毎週日曜日開催</a:t>
            </a:r>
            <a:endParaRPr kumimoji="1" lang="ja-JP" altLang="en-US" sz="2500" dirty="0">
              <a:solidFill>
                <a:srgbClr val="FF9900"/>
              </a:solidFill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690" y="175550"/>
            <a:ext cx="4272196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地産地消！！早起きは三文の徳！！</a:t>
            </a:r>
            <a:endParaRPr kumimoji="1" lang="ja-JP" altLang="en-US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 rot="20728461">
            <a:off x="1364427" y="3079273"/>
            <a:ext cx="15889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時間</a:t>
            </a:r>
            <a:endParaRPr kumimoji="1" lang="ja-JP" altLang="en-US" sz="30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024" name="TextBox 1023"/>
          <p:cNvSpPr txBox="1"/>
          <p:nvPr/>
        </p:nvSpPr>
        <p:spPr>
          <a:xfrm rot="20789449">
            <a:off x="989945" y="3525424"/>
            <a:ext cx="29980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午前 ７：００～１１</a:t>
            </a:r>
            <a:r>
              <a:rPr lang="en-US" altLang="ja-JP" sz="15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:</a:t>
            </a:r>
            <a:r>
              <a:rPr lang="ja-JP" altLang="en-US" sz="15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００</a:t>
            </a:r>
            <a:endParaRPr kumimoji="1" lang="ja-JP" altLang="en-US" sz="1500" b="1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025" name="TextBox 1024"/>
          <p:cNvSpPr txBox="1"/>
          <p:nvPr/>
        </p:nvSpPr>
        <p:spPr>
          <a:xfrm>
            <a:off x="689297" y="5129929"/>
            <a:ext cx="6206249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地元で採れた新鮮野菜や港直送のお魚が安い！！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673807" y="5591649"/>
            <a:ext cx="7084856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美味しい朝ごはんが食べられる屋台もあります！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4" name="TextBox 1033"/>
          <p:cNvSpPr txBox="1"/>
          <p:nvPr/>
        </p:nvSpPr>
        <p:spPr>
          <a:xfrm>
            <a:off x="679144" y="6022636"/>
            <a:ext cx="6235908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主催：アスクル商店街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5" name="TextBox 1034"/>
          <p:cNvSpPr txBox="1"/>
          <p:nvPr/>
        </p:nvSpPr>
        <p:spPr>
          <a:xfrm>
            <a:off x="671524" y="6371415"/>
            <a:ext cx="41972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00" dirty="0">
                <a:solidFill>
                  <a:srgbClr val="FF9900"/>
                </a:solidFill>
                <a:latin typeface="HGPｺﾞｼｯｸE" pitchFamily="50" charset="-128"/>
                <a:ea typeface="HGPｺﾞｼｯｸE" pitchFamily="50" charset="-128"/>
              </a:rPr>
              <a:t>０３－１２３４－１１１１</a:t>
            </a:r>
            <a:endParaRPr kumimoji="1" lang="ja-JP" altLang="en-US" sz="3500" dirty="0">
              <a:solidFill>
                <a:srgbClr val="FF9900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036" name="TextBox 1035"/>
          <p:cNvSpPr txBox="1"/>
          <p:nvPr/>
        </p:nvSpPr>
        <p:spPr>
          <a:xfrm>
            <a:off x="693009" y="6960065"/>
            <a:ext cx="1888761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場所</a:t>
            </a:r>
            <a:r>
              <a:rPr lang="en-US" altLang="ja-JP" dirty="0">
                <a:latin typeface="HGSｺﾞｼｯｸM" pitchFamily="50" charset="-128"/>
                <a:ea typeface="HGSｺﾞｼｯｸM" pitchFamily="50" charset="-128"/>
              </a:rPr>
              <a:t>: 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7" name="TextBox 1036"/>
          <p:cNvSpPr txBox="1"/>
          <p:nvPr/>
        </p:nvSpPr>
        <p:spPr>
          <a:xfrm>
            <a:off x="1388049" y="6944823"/>
            <a:ext cx="4035373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アスクル商店街大駐車場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8" name="TextBox 1037"/>
          <p:cNvSpPr txBox="1"/>
          <p:nvPr/>
        </p:nvSpPr>
        <p:spPr>
          <a:xfrm>
            <a:off x="1429206" y="7308467"/>
            <a:ext cx="5531566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当日ななるべく公共機関をお使いください。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039" name="TextBox 1038"/>
          <p:cNvSpPr txBox="1"/>
          <p:nvPr/>
        </p:nvSpPr>
        <p:spPr>
          <a:xfrm>
            <a:off x="654524" y="4558180"/>
            <a:ext cx="50977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00" dirty="0">
                <a:solidFill>
                  <a:schemeClr val="accent6">
                    <a:lumMod val="75000"/>
                  </a:schemeClr>
                </a:solidFill>
                <a:latin typeface="HGS創英ﾌﾟﾚｾﾞﾝｽEB" pitchFamily="18" charset="-128"/>
                <a:ea typeface="HGS創英ﾌﾟﾚｾﾞﾝｽEB" pitchFamily="18" charset="-128"/>
              </a:rPr>
              <a:t>アスクル商店街</a:t>
            </a:r>
            <a:endParaRPr kumimoji="1" lang="ja-JP" altLang="en-US" sz="3500" dirty="0">
              <a:solidFill>
                <a:schemeClr val="accent6">
                  <a:lumMod val="75000"/>
                </a:schemeClr>
              </a:solidFill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95776" y="1177625"/>
            <a:ext cx="3951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7504734">
            <a:off x="4239604" y="2473362"/>
            <a:ext cx="3951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4267735">
            <a:off x="2099354" y="2587832"/>
            <a:ext cx="3951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7552" y="7984671"/>
            <a:ext cx="1806670" cy="26666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01099" y="8425543"/>
            <a:ext cx="2471416" cy="22257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51391" y="8731249"/>
            <a:ext cx="2512796" cy="19200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2422" y="8731249"/>
            <a:ext cx="14862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2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31211" y="9465821"/>
            <a:ext cx="39515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2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5766" y="9315776"/>
            <a:ext cx="39515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写真を入れて</a:t>
            </a:r>
            <a:endParaRPr lang="en-US" altLang="ja-JP" sz="2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2200" b="1" dirty="0">
                <a:solidFill>
                  <a:schemeClr val="accent6">
                    <a:lumMod val="75000"/>
                  </a:schemeClr>
                </a:solidFill>
              </a:rPr>
              <a:t>くださ</a:t>
            </a:r>
            <a:r>
              <a:rPr lang="ja-JP" altLang="en-US" sz="22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1AB9D3B3-C864-4D33-86DD-8BCA8018B673}" vid="{F68D0221-22D9-4066-842D-C62C85520585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201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37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2013-07-04T12:03:22Z</dcterms:created>
  <dcterms:modified xsi:type="dcterms:W3CDTF">2014-07-29T12:26:31Z</dcterms:modified>
</cp:coreProperties>
</file>