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1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CD09E"/>
    <a:srgbClr val="DED4AC"/>
    <a:srgbClr val="FFD88B"/>
    <a:srgbClr val="FF9933"/>
    <a:srgbClr val="8B4917"/>
    <a:srgbClr val="743F2E"/>
    <a:srgbClr val="5A1B02"/>
    <a:srgbClr val="D9C5B1"/>
    <a:srgbClr val="BD9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>
        <p:scale>
          <a:sx n="50" d="100"/>
          <a:sy n="50" d="100"/>
        </p:scale>
        <p:origin x="-1992" y="-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148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5869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378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8298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5022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8952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82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145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5788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014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297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2680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18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7074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atacheck\Desktop\PPPPO\link\ne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" y="0"/>
            <a:ext cx="7773988" cy="1090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datacheck\Desktop\mui\HH\giua のコピー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36" y="2452256"/>
            <a:ext cx="3863930" cy="820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55404" y="5204213"/>
            <a:ext cx="49720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 smtClean="0">
                <a:solidFill>
                  <a:srgbClr val="D9C5B1"/>
                </a:solidFill>
                <a:latin typeface="Adobe Myungjo Std M" pitchFamily="18" charset="-128"/>
                <a:ea typeface="Adobe Myungjo Std M" pitchFamily="18" charset="-128"/>
              </a:rPr>
              <a:t>男性・・・</a:t>
            </a:r>
            <a:r>
              <a:rPr lang="en-US" altLang="ja-JP" sz="1800" dirty="0" smtClean="0">
                <a:solidFill>
                  <a:srgbClr val="D9C5B1"/>
                </a:solidFill>
                <a:latin typeface="Adobe Myungjo Std M" pitchFamily="18" charset="-128"/>
                <a:ea typeface="Adobe Myungjo Std M" pitchFamily="18" charset="-128"/>
              </a:rPr>
              <a:t>4,500</a:t>
            </a:r>
            <a:r>
              <a:rPr lang="ja-JP" altLang="en-US" sz="1800" dirty="0" smtClean="0">
                <a:solidFill>
                  <a:srgbClr val="D9C5B1"/>
                </a:solidFill>
                <a:latin typeface="Adobe Myungjo Std M" pitchFamily="18" charset="-128"/>
                <a:ea typeface="Adobe Myungjo Std M" pitchFamily="18" charset="-128"/>
              </a:rPr>
              <a:t>円（税込）</a:t>
            </a:r>
            <a:endParaRPr lang="en-US" altLang="ja-JP" sz="1800" dirty="0" smtClean="0">
              <a:solidFill>
                <a:srgbClr val="D9C5B1"/>
              </a:solidFill>
              <a:latin typeface="Adobe Myungjo Std M" pitchFamily="18" charset="-128"/>
              <a:ea typeface="Adobe Myungjo Std M" pitchFamily="18" charset="-128"/>
            </a:endParaRPr>
          </a:p>
          <a:p>
            <a:r>
              <a:rPr lang="ja-JP" altLang="en-US" sz="1800" dirty="0" smtClean="0">
                <a:solidFill>
                  <a:srgbClr val="D9C5B1"/>
                </a:solidFill>
                <a:latin typeface="Adobe Myungjo Std M" pitchFamily="18" charset="-128"/>
                <a:ea typeface="Adobe Myungjo Std M" pitchFamily="18" charset="-128"/>
              </a:rPr>
              <a:t>　　         先着</a:t>
            </a:r>
            <a:r>
              <a:rPr lang="en-US" altLang="ja-JP" sz="1800" dirty="0" smtClean="0">
                <a:solidFill>
                  <a:srgbClr val="D9C5B1"/>
                </a:solidFill>
                <a:latin typeface="Adobe Myungjo Std M" pitchFamily="18" charset="-128"/>
                <a:ea typeface="Adobe Myungjo Std M" pitchFamily="18" charset="-128"/>
              </a:rPr>
              <a:t>100</a:t>
            </a:r>
            <a:r>
              <a:rPr lang="ja-JP" altLang="en-US" sz="1800" dirty="0" smtClean="0">
                <a:solidFill>
                  <a:srgbClr val="D9C5B1"/>
                </a:solidFill>
                <a:latin typeface="Adobe Myungjo Std M" pitchFamily="18" charset="-128"/>
                <a:ea typeface="Adobe Myungjo Std M" pitchFamily="18" charset="-128"/>
              </a:rPr>
              <a:t>名様限定</a:t>
            </a:r>
            <a:endParaRPr lang="ja-JP" altLang="en-US" sz="1800" dirty="0">
              <a:solidFill>
                <a:srgbClr val="D9C5B1"/>
              </a:solidFill>
              <a:latin typeface="Adobe Myungjo Std M" pitchFamily="18" charset="-128"/>
              <a:ea typeface="Adobe Myungjo Std M" pitchFamily="18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4454" y="5897669"/>
            <a:ext cx="49720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 smtClean="0">
                <a:solidFill>
                  <a:srgbClr val="D9C5B1"/>
                </a:solidFill>
                <a:latin typeface="Adobe Myungjo Std M" pitchFamily="18" charset="-128"/>
                <a:ea typeface="Adobe Myungjo Std M" pitchFamily="18" charset="-128"/>
              </a:rPr>
              <a:t>女性・・・</a:t>
            </a:r>
            <a:r>
              <a:rPr lang="en-US" altLang="ja-JP" sz="1800" dirty="0" smtClean="0">
                <a:solidFill>
                  <a:srgbClr val="D9C5B1"/>
                </a:solidFill>
                <a:latin typeface="Adobe Myungjo Std M" pitchFamily="18" charset="-128"/>
                <a:ea typeface="Adobe Myungjo Std M" pitchFamily="18" charset="-128"/>
              </a:rPr>
              <a:t>3,500</a:t>
            </a:r>
            <a:r>
              <a:rPr lang="ja-JP" altLang="en-US" sz="1800" dirty="0" smtClean="0">
                <a:solidFill>
                  <a:srgbClr val="D9C5B1"/>
                </a:solidFill>
                <a:latin typeface="Adobe Myungjo Std M" pitchFamily="18" charset="-128"/>
                <a:ea typeface="Adobe Myungjo Std M" pitchFamily="18" charset="-128"/>
              </a:rPr>
              <a:t>円（税込）　</a:t>
            </a:r>
            <a:endParaRPr lang="en-US" altLang="ja-JP" sz="1800" dirty="0" smtClean="0">
              <a:solidFill>
                <a:srgbClr val="D9C5B1"/>
              </a:solidFill>
              <a:latin typeface="Adobe Myungjo Std M" pitchFamily="18" charset="-128"/>
              <a:ea typeface="Adobe Myungjo Std M" pitchFamily="18" charset="-128"/>
            </a:endParaRPr>
          </a:p>
          <a:p>
            <a:r>
              <a:rPr lang="ja-JP" altLang="en-US" sz="1800" dirty="0" smtClean="0">
                <a:solidFill>
                  <a:srgbClr val="D9C5B1"/>
                </a:solidFill>
                <a:latin typeface="Adobe Myungjo Std M" pitchFamily="18" charset="-128"/>
                <a:ea typeface="Adobe Myungjo Std M" pitchFamily="18" charset="-128"/>
              </a:rPr>
              <a:t>　            先着</a:t>
            </a:r>
            <a:r>
              <a:rPr lang="en-US" altLang="ja-JP" sz="1800" dirty="0" smtClean="0">
                <a:solidFill>
                  <a:srgbClr val="D9C5B1"/>
                </a:solidFill>
                <a:latin typeface="Adobe Myungjo Std M" pitchFamily="18" charset="-128"/>
                <a:ea typeface="Adobe Myungjo Std M" pitchFamily="18" charset="-128"/>
              </a:rPr>
              <a:t>100</a:t>
            </a:r>
            <a:r>
              <a:rPr lang="ja-JP" altLang="en-US" sz="1800" dirty="0" smtClean="0">
                <a:solidFill>
                  <a:srgbClr val="D9C5B1"/>
                </a:solidFill>
                <a:latin typeface="Adobe Myungjo Std M" pitchFamily="18" charset="-128"/>
                <a:ea typeface="Adobe Myungjo Std M" pitchFamily="18" charset="-128"/>
              </a:rPr>
              <a:t>名様限定</a:t>
            </a:r>
            <a:endParaRPr lang="ja-JP" altLang="en-US" sz="1800" dirty="0">
              <a:solidFill>
                <a:srgbClr val="D9C5B1"/>
              </a:solidFill>
              <a:latin typeface="Adobe Myungjo Std M" pitchFamily="18" charset="-128"/>
              <a:ea typeface="Adobe Myungjo Std M" pitchFamily="18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0924" y="8667612"/>
            <a:ext cx="3323604" cy="1018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D9C5B1"/>
                </a:solidFill>
                <a:latin typeface="Adobe Song Std L" pitchFamily="18" charset="-128"/>
                <a:ea typeface="Adobe Song Std L" pitchFamily="18" charset="-128"/>
              </a:rPr>
              <a:t>イベントの詳細やお申込みはアスクル商店街ホームページをご覧ください。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22300" y="10176321"/>
            <a:ext cx="71532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ECD09E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【</a:t>
            </a:r>
            <a:r>
              <a:rPr lang="ja-JP" altLang="en-US" dirty="0">
                <a:solidFill>
                  <a:srgbClr val="ECD09E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主催</a:t>
            </a:r>
            <a:r>
              <a:rPr lang="en-US" altLang="ja-JP" dirty="0">
                <a:solidFill>
                  <a:srgbClr val="ECD09E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】</a:t>
            </a:r>
            <a:r>
              <a:rPr lang="ja-JP" altLang="en-US" dirty="0">
                <a:solidFill>
                  <a:srgbClr val="ECD09E"/>
                </a:solidFill>
                <a:latin typeface="Adobe Fan Heiti Std B" pitchFamily="34" charset="-128"/>
                <a:ea typeface="Adobe Fan Heiti Std B" pitchFamily="34" charset="-128"/>
              </a:rPr>
              <a:t>アスクル商店</a:t>
            </a:r>
            <a:r>
              <a:rPr lang="ja-JP" altLang="en-US" dirty="0" smtClean="0">
                <a:solidFill>
                  <a:srgbClr val="ECD09E"/>
                </a:solidFill>
                <a:latin typeface="Adobe Fan Heiti Std B" pitchFamily="34" charset="-128"/>
                <a:ea typeface="Adobe Fan Heiti Std B" pitchFamily="34" charset="-128"/>
              </a:rPr>
              <a:t>街      </a:t>
            </a:r>
            <a:r>
              <a:rPr lang="en-US" altLang="ja-JP" sz="4000" dirty="0" smtClean="0">
                <a:solidFill>
                  <a:srgbClr val="ECD09E"/>
                </a:solidFill>
                <a:latin typeface="Bickham Script Pro Regular" pitchFamily="66" charset="0"/>
              </a:rPr>
              <a:t>www.askult.com</a:t>
            </a:r>
            <a:endParaRPr lang="ja-JP" altLang="en-US" sz="4000" dirty="0">
              <a:solidFill>
                <a:srgbClr val="ECD09E"/>
              </a:solidFill>
              <a:latin typeface="Bickham Script Pro Regular" pitchFamily="66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954032" y="4567247"/>
            <a:ext cx="2231138" cy="2548679"/>
            <a:chOff x="829340" y="4629593"/>
            <a:chExt cx="2231138" cy="2548679"/>
          </a:xfrm>
        </p:grpSpPr>
        <p:sp>
          <p:nvSpPr>
            <p:cNvPr id="19" name="Rounded Rectangle 18"/>
            <p:cNvSpPr/>
            <p:nvPr/>
          </p:nvSpPr>
          <p:spPr>
            <a:xfrm>
              <a:off x="829340" y="4629593"/>
              <a:ext cx="2212088" cy="452988"/>
            </a:xfrm>
            <a:prstGeom prst="roundRect">
              <a:avLst/>
            </a:prstGeom>
            <a:solidFill>
              <a:srgbClr val="FFD8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Adobe Fan Heiti Std B" pitchFamily="34" charset="-128"/>
                <a:ea typeface="Adobe Fan Heiti Std B" pitchFamily="34" charset="-128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1084882" y="4681574"/>
              <a:ext cx="1723549" cy="4010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dirty="0">
                  <a:solidFill>
                    <a:srgbClr val="5A1B02"/>
                  </a:solidFill>
                  <a:latin typeface="A-OTF ゴシックMB101 Pro B" pitchFamily="34" charset="-128"/>
                  <a:ea typeface="A-OTF ゴシックMB101 Pro B" pitchFamily="34" charset="-128"/>
                </a:rPr>
                <a:t>チケット料金</a:t>
              </a: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929573" y="6777265"/>
              <a:ext cx="2130905" cy="401007"/>
            </a:xfrm>
            <a:prstGeom prst="roundRect">
              <a:avLst/>
            </a:prstGeom>
            <a:solidFill>
              <a:srgbClr val="FFD8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bg2"/>
                </a:solidFill>
                <a:latin typeface="Adobe Fan Heiti Std B" pitchFamily="34" charset="-128"/>
                <a:ea typeface="Adobe Fan Heiti Std B" pitchFamily="34" charset="-128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346189" y="6768241"/>
              <a:ext cx="1210588" cy="4010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dirty="0">
                  <a:solidFill>
                    <a:srgbClr val="5A1B02"/>
                  </a:solidFill>
                  <a:latin typeface="A-OTF ゴシックMB101 Pro B" pitchFamily="34" charset="-128"/>
                  <a:ea typeface="A-OTF ゴシックMB101 Pro B" pitchFamily="34" charset="-128"/>
                </a:rPr>
                <a:t>参加方法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392054" y="2812921"/>
            <a:ext cx="34434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D9C5B1"/>
                </a:solidFill>
                <a:latin typeface="Adobe Song Std L" pitchFamily="18" charset="-128"/>
                <a:ea typeface="Adobe Song Std L" pitchFamily="18" charset="-128"/>
              </a:rPr>
              <a:t>アスクル商店街の３０の飲食店のお店をハシゴして素敵な出会いを見つけませんか？各お店が特別にご用意した美味しいお料理とお酒をご用意して、皆様をお待ちしています。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22274" y="7972195"/>
            <a:ext cx="2239716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D9C5B1"/>
                </a:solidFill>
                <a:latin typeface="Adobe Song Std L" pitchFamily="18" charset="-128"/>
                <a:ea typeface="Adobe Song Std L" pitchFamily="18" charset="-128"/>
              </a:rPr>
              <a:t>独身男女</a:t>
            </a:r>
            <a:r>
              <a:rPr lang="en-US" altLang="zh-CN" dirty="0">
                <a:solidFill>
                  <a:srgbClr val="D9C5B1"/>
                </a:solidFill>
                <a:latin typeface="Adobe Song Std L" pitchFamily="18" charset="-128"/>
                <a:ea typeface="Adobe Song Std L" pitchFamily="18" charset="-128"/>
              </a:rPr>
              <a:t>20</a:t>
            </a:r>
            <a:r>
              <a:rPr lang="zh-CN" altLang="en-US" dirty="0">
                <a:solidFill>
                  <a:srgbClr val="D9C5B1"/>
                </a:solidFill>
                <a:latin typeface="Adobe Song Std L" pitchFamily="18" charset="-128"/>
                <a:ea typeface="Adobe Song Std L" pitchFamily="18" charset="-128"/>
              </a:rPr>
              <a:t>歳以上</a:t>
            </a:r>
            <a:endParaRPr lang="ja-JP" altLang="en-US" dirty="0">
              <a:solidFill>
                <a:srgbClr val="D9C5B1"/>
              </a:solidFill>
              <a:latin typeface="Adobe Song Std L" pitchFamily="18" charset="-128"/>
              <a:ea typeface="Adobe Song Std L" pitchFamily="18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92913" y="7589518"/>
            <a:ext cx="1210588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rgbClr val="D9C5B1"/>
                </a:solidFill>
                <a:latin typeface="Adobe Song Std L" pitchFamily="18" charset="-128"/>
                <a:ea typeface="Adobe Song Std L" pitchFamily="18" charset="-128"/>
              </a:rPr>
              <a:t>参加資格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44557" y="7195438"/>
            <a:ext cx="1596912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>
                <a:solidFill>
                  <a:srgbClr val="D9C5B1"/>
                </a:solidFill>
                <a:latin typeface="Adobe Song Std L" pitchFamily="18" charset="-128"/>
                <a:ea typeface="Adobe Song Std L" pitchFamily="18" charset="-128"/>
              </a:rPr>
              <a:t>同性</a:t>
            </a:r>
            <a:r>
              <a:rPr lang="en-US" altLang="zh-TW" dirty="0">
                <a:solidFill>
                  <a:srgbClr val="D9C5B1"/>
                </a:solidFill>
                <a:latin typeface="Adobe Song Std L" pitchFamily="18" charset="-128"/>
                <a:ea typeface="Adobe Song Std L" pitchFamily="18" charset="-128"/>
              </a:rPr>
              <a:t>2</a:t>
            </a:r>
            <a:r>
              <a:rPr lang="zh-TW" altLang="en-US" dirty="0">
                <a:solidFill>
                  <a:srgbClr val="D9C5B1"/>
                </a:solidFill>
                <a:latin typeface="Adobe Song Std L" pitchFamily="18" charset="-128"/>
                <a:ea typeface="Adobe Song Std L" pitchFamily="18" charset="-128"/>
              </a:rPr>
              <a:t>名１組</a:t>
            </a:r>
            <a:endParaRPr lang="ja-JP" altLang="en-US" dirty="0">
              <a:solidFill>
                <a:srgbClr val="D9C5B1"/>
              </a:solidFill>
              <a:latin typeface="Adobe Song Std L" pitchFamily="18" charset="-128"/>
              <a:ea typeface="Adobe Song Std L" pitchFamily="18" charset="-128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531759" y="3003385"/>
            <a:ext cx="2559292" cy="2590141"/>
            <a:chOff x="4345635" y="2878536"/>
            <a:chExt cx="2559292" cy="2590141"/>
          </a:xfrm>
        </p:grpSpPr>
        <p:pic>
          <p:nvPicPr>
            <p:cNvPr id="1039" name="Picture 15" descr="C:\Users\datacheck\Desktop\PPPPO\link\ghi chu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6991" y="2878536"/>
              <a:ext cx="2316581" cy="2312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0" name="Picture 16" descr="C:\Users\datacheck\Desktop\PPPPO\link\start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5635" y="2913367"/>
              <a:ext cx="2559292" cy="2555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Rectangle 37"/>
            <p:cNvSpPr/>
            <p:nvPr/>
          </p:nvSpPr>
          <p:spPr>
            <a:xfrm>
              <a:off x="4801307" y="3621880"/>
              <a:ext cx="164981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200" dirty="0">
                  <a:solidFill>
                    <a:srgbClr val="D9C5B1"/>
                  </a:solidFill>
                  <a:latin typeface="HGPｺﾞｼｯｸE" pitchFamily="50" charset="-128"/>
                  <a:ea typeface="HGPｺﾞｼｯｸE" pitchFamily="50" charset="-128"/>
                </a:rPr>
                <a:t>２０１４年９月１９日（金</a:t>
              </a:r>
              <a:r>
                <a:rPr lang="ja-JP" altLang="en-US" sz="1200" dirty="0" smtClean="0">
                  <a:solidFill>
                    <a:srgbClr val="D9C5B1"/>
                  </a:solidFill>
                  <a:latin typeface="HGPｺﾞｼｯｸE" pitchFamily="50" charset="-128"/>
                  <a:ea typeface="HGPｺﾞｼｯｸE" pitchFamily="50" charset="-128"/>
                </a:rPr>
                <a:t>）</a:t>
              </a:r>
              <a:endParaRPr lang="ja-JP" altLang="en-US" sz="1200" dirty="0">
                <a:solidFill>
                  <a:srgbClr val="D9C5B1"/>
                </a:solidFill>
                <a:latin typeface="HGPｺﾞｼｯｸE" pitchFamily="50" charset="-128"/>
                <a:ea typeface="HGPｺﾞｼｯｸE" pitchFamily="50" charset="-128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116034" y="4338160"/>
              <a:ext cx="973343" cy="4010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dirty="0">
                  <a:solidFill>
                    <a:srgbClr val="D9C5B1"/>
                  </a:solidFill>
                  <a:latin typeface="HGPｺﾞｼｯｸE" pitchFamily="50" charset="-128"/>
                  <a:ea typeface="HGPｺﾞｼｯｸE" pitchFamily="50" charset="-128"/>
                </a:rPr>
                <a:t>１７：００</a:t>
              </a:r>
            </a:p>
          </p:txBody>
        </p:sp>
      </p:grpSp>
      <p:sp>
        <p:nvSpPr>
          <p:cNvPr id="59" name="Rectangle 58"/>
          <p:cNvSpPr/>
          <p:nvPr/>
        </p:nvSpPr>
        <p:spPr>
          <a:xfrm>
            <a:off x="4874516" y="1969202"/>
            <a:ext cx="2236510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bg2"/>
                </a:solidFill>
                <a:latin typeface="Adobe Myungjo Std M" pitchFamily="18" charset="-128"/>
                <a:ea typeface="Adobe Myungjo Std M" pitchFamily="18" charset="-128"/>
              </a:rPr>
              <a:t>アスクル商店街の</a:t>
            </a:r>
          </a:p>
        </p:txBody>
      </p:sp>
      <p:sp>
        <p:nvSpPr>
          <p:cNvPr id="60" name="Rectangle 59"/>
          <p:cNvSpPr/>
          <p:nvPr/>
        </p:nvSpPr>
        <p:spPr>
          <a:xfrm>
            <a:off x="4384138" y="2370209"/>
            <a:ext cx="3262432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bg2"/>
                </a:solidFill>
                <a:latin typeface="Adobe Myungjo Std M" pitchFamily="18" charset="-128"/>
                <a:ea typeface="Adobe Myungjo Std M" pitchFamily="18" charset="-128"/>
              </a:rPr>
              <a:t>恋人があ・す・く・る！！</a:t>
            </a:r>
          </a:p>
        </p:txBody>
      </p:sp>
      <p:pic>
        <p:nvPicPr>
          <p:cNvPr id="6" name="Picture 3" descr="C:\Users\datacheck\Desktop\PPPPO\link\b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10583" y="0"/>
            <a:ext cx="4856162" cy="408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正方形/長方形 7"/>
          <p:cNvSpPr/>
          <p:nvPr/>
        </p:nvSpPr>
        <p:spPr>
          <a:xfrm>
            <a:off x="4361555" y="5627133"/>
            <a:ext cx="3262432" cy="4325776"/>
          </a:xfrm>
          <a:prstGeom prst="rect">
            <a:avLst/>
          </a:prstGeom>
          <a:pattFill prst="pct5">
            <a:fgClr>
              <a:srgbClr val="FFD88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rgbClr val="000000"/>
                </a:solidFill>
                <a:latin typeface="Adobe Fan Heiti Std B" pitchFamily="34" charset="-128"/>
                <a:ea typeface="Adobe Fan Heiti Std B" pitchFamily="34" charset="-128"/>
              </a:rPr>
              <a:t>写真を入れてください</a:t>
            </a:r>
          </a:p>
        </p:txBody>
      </p:sp>
      <p:sp>
        <p:nvSpPr>
          <p:cNvPr id="32" name="正方形/長方形 7"/>
          <p:cNvSpPr/>
          <p:nvPr/>
        </p:nvSpPr>
        <p:spPr>
          <a:xfrm>
            <a:off x="6151296" y="1131265"/>
            <a:ext cx="742199" cy="654751"/>
          </a:xfrm>
          <a:prstGeom prst="rect">
            <a:avLst/>
          </a:prstGeom>
          <a:pattFill prst="pct5">
            <a:fgClr>
              <a:srgbClr val="FFD88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rgbClr val="000000"/>
                </a:solidFill>
                <a:latin typeface="Adobe Fan Heiti Std B" pitchFamily="34" charset="-128"/>
                <a:ea typeface="Adobe Fan Heiti Std B" pitchFamily="34" charset="-128"/>
              </a:rPr>
              <a:t>写真を入れてください</a:t>
            </a:r>
          </a:p>
        </p:txBody>
      </p:sp>
      <p:sp>
        <p:nvSpPr>
          <p:cNvPr id="33" name="正方形/長方形 7"/>
          <p:cNvSpPr/>
          <p:nvPr/>
        </p:nvSpPr>
        <p:spPr>
          <a:xfrm>
            <a:off x="1022274" y="838200"/>
            <a:ext cx="1196017" cy="1089723"/>
          </a:xfrm>
          <a:prstGeom prst="rect">
            <a:avLst/>
          </a:prstGeom>
          <a:pattFill prst="pct5">
            <a:fgClr>
              <a:srgbClr val="FFD88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rgbClr val="000000"/>
                </a:solidFill>
                <a:latin typeface="Adobe Fan Heiti Std B" pitchFamily="34" charset="-128"/>
                <a:ea typeface="Adobe Fan Heiti Std B" pitchFamily="34" charset="-128"/>
              </a:rPr>
              <a:t>写真を入れてください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15.pptx" id="{F4EEB164-0389-4251-B827-DCD17EF0C48D}" vid="{C925A3BC-7E78-45E7-A170-F95D43672441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15</Template>
  <TotalTime>0</TotalTime>
  <Words>231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15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2014-07-29T12:27:17Z</dcterms:created>
  <dcterms:modified xsi:type="dcterms:W3CDTF">2014-07-29T12:27:25Z</dcterms:modified>
</cp:coreProperties>
</file>