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F41"/>
    <a:srgbClr val="EB69A5"/>
    <a:srgbClr val="BA501F"/>
    <a:srgbClr val="EC6C00"/>
    <a:srgbClr val="EB6DA5"/>
    <a:srgbClr val="3E3A39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fu-vos02\Desktop\ASKUL\54_イベント(ベビーマッサージ)\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10907713"/>
          </a:xfrm>
          <a:prstGeom prst="rect">
            <a:avLst/>
          </a:prstGeom>
          <a:noFill/>
        </p:spPr>
      </p:pic>
      <p:pic>
        <p:nvPicPr>
          <p:cNvPr id="1028" name="Picture 4" descr="\\192.168.37.150\1_Work\50_ADP\1406_PPTテンプレ\MA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5888" y="8481989"/>
            <a:ext cx="1712118" cy="1532494"/>
          </a:xfrm>
          <a:prstGeom prst="rect">
            <a:avLst/>
          </a:prstGeom>
          <a:noFill/>
        </p:spPr>
      </p:pic>
      <p:pic>
        <p:nvPicPr>
          <p:cNvPr id="1029" name="Picture 5" descr="C:\Users\vanfu-vos02\Desktop\ASKUL\54_イベント(ベビーマッサージ)\gf01c201312032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3955" y="4551184"/>
            <a:ext cx="1218621" cy="1827618"/>
          </a:xfrm>
          <a:prstGeom prst="rect">
            <a:avLst/>
          </a:prstGeom>
          <a:noFill/>
        </p:spPr>
      </p:pic>
      <p:sp>
        <p:nvSpPr>
          <p:cNvPr id="11" name="正方形/長方形 10"/>
          <p:cNvSpPr/>
          <p:nvPr/>
        </p:nvSpPr>
        <p:spPr>
          <a:xfrm>
            <a:off x="992991" y="782046"/>
            <a:ext cx="5827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ベビーマッサージ教室</a:t>
            </a:r>
            <a:endParaRPr lang="ja-JP" altLang="en-US" sz="4400" dirty="0">
              <a:solidFill>
                <a:schemeClr val="accent6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057699" y="2924954"/>
            <a:ext cx="35524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９月１日（月）１０</a:t>
            </a:r>
            <a:r>
              <a:rPr lang="en-US" altLang="ja-JP" sz="24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:</a:t>
            </a:r>
            <a:r>
              <a:rPr lang="ja-JP" altLang="en-US" sz="24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００～</a:t>
            </a:r>
          </a:p>
          <a:p>
            <a:r>
              <a:rPr lang="ja-JP" altLang="en-US" sz="24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９月８日（月）１０</a:t>
            </a:r>
            <a:r>
              <a:rPr lang="en-US" altLang="ja-JP" sz="24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:</a:t>
            </a:r>
            <a:r>
              <a:rPr lang="ja-JP" altLang="en-US" sz="24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００～</a:t>
            </a:r>
            <a:endParaRPr lang="ja-JP" altLang="en-US" sz="2400" spc="-300" dirty="0">
              <a:solidFill>
                <a:schemeClr val="bg1"/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82388" y="1823283"/>
            <a:ext cx="6441743" cy="858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8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泣いたり、笑ったり、身体で表現したり</a:t>
            </a:r>
            <a:r>
              <a:rPr lang="ja-JP" altLang="en-US" sz="1800" dirty="0" err="1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。。。</a:t>
            </a:r>
            <a:endParaRPr lang="ja-JP" altLang="en-US" sz="1800" dirty="0" smtClean="0">
              <a:solidFill>
                <a:schemeClr val="accent6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8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赤ちゃんのメッセージを優しい手で感じ取りましょう</a:t>
            </a:r>
            <a:endParaRPr lang="ja-JP" altLang="en-US" sz="1800" dirty="0">
              <a:solidFill>
                <a:schemeClr val="accent6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101514" y="3709814"/>
            <a:ext cx="48706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会場：アスクルベビーマッサージ教室</a:t>
            </a:r>
            <a:endParaRPr lang="ja-JP" altLang="en-US" sz="2000" dirty="0">
              <a:solidFill>
                <a:schemeClr val="bg1"/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4479079" y="3184034"/>
            <a:ext cx="13730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spc="-300" dirty="0" smtClean="0">
                <a:solidFill>
                  <a:schemeClr val="bg1"/>
                </a:solidFill>
                <a:latin typeface="HGｺﾞｼｯｸE" pitchFamily="49" charset="-128"/>
                <a:ea typeface="HGｺﾞｼｯｸE" pitchFamily="49" charset="-128"/>
              </a:rPr>
              <a:t>全２回</a:t>
            </a:r>
            <a:endParaRPr lang="ja-JP" altLang="en-US" sz="3200" spc="-300" dirty="0">
              <a:solidFill>
                <a:schemeClr val="bg1"/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124349" y="4572198"/>
            <a:ext cx="29294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ベビーマッサージの効果</a:t>
            </a:r>
          </a:p>
          <a:p>
            <a:r>
              <a:rPr lang="ja-JP" altLang="en-US" sz="18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・夜泣きの軽減</a:t>
            </a:r>
          </a:p>
          <a:p>
            <a:r>
              <a:rPr lang="ja-JP" altLang="en-US" sz="18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・便秘の改善</a:t>
            </a:r>
          </a:p>
          <a:p>
            <a:r>
              <a:rPr lang="ja-JP" altLang="en-US" sz="18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・マッサージをする</a:t>
            </a:r>
          </a:p>
          <a:p>
            <a:r>
              <a:rPr lang="ja-JP" altLang="en-US" sz="18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　ママさん・パパさんにも</a:t>
            </a:r>
          </a:p>
          <a:p>
            <a:r>
              <a:rPr lang="ja-JP" altLang="en-US" sz="18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　癒しの効果</a:t>
            </a:r>
            <a:endParaRPr lang="ja-JP" altLang="en-US" sz="18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956708" y="6652458"/>
            <a:ext cx="64417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対　象：生後２か月～１歳前後の赤ちゃんとママさん・パパさん</a:t>
            </a:r>
          </a:p>
          <a:p>
            <a:r>
              <a:rPr lang="ja-JP" altLang="en-US" sz="15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持ち物：大きなバスタオル・水分補給できるもの</a:t>
            </a:r>
            <a:endParaRPr lang="ja-JP" altLang="en-US" sz="1500" dirty="0">
              <a:solidFill>
                <a:schemeClr val="accent6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139589" y="7466453"/>
            <a:ext cx="4857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終了後は懇親会があります。</a:t>
            </a:r>
          </a:p>
          <a:p>
            <a:r>
              <a:rPr lang="ja-JP" altLang="en-US" sz="14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お悩み相談や意見交換で子育ての不安を解消しましょう。</a:t>
            </a:r>
            <a:endParaRPr lang="ja-JP" altLang="en-US" sz="14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81448" y="8435538"/>
            <a:ext cx="4704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3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アスクルベビーマッサージ教室</a:t>
            </a:r>
            <a:endParaRPr lang="ja-JP" altLang="en-US" sz="2300" dirty="0">
              <a:solidFill>
                <a:schemeClr val="accent6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804309" y="9020485"/>
            <a:ext cx="429347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東京都豊洲３－２－３	</a:t>
            </a:r>
          </a:p>
          <a:p>
            <a:r>
              <a:rPr lang="ja-JP" altLang="de-DE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ＴＥＬ：０３</a:t>
            </a:r>
            <a:r>
              <a:rPr lang="de-DE" altLang="ja-JP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‐</a:t>
            </a:r>
            <a:r>
              <a:rPr lang="ja-JP" altLang="de-DE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１２３４</a:t>
            </a:r>
            <a:r>
              <a:rPr lang="de-DE" altLang="ja-JP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‐</a:t>
            </a:r>
            <a:r>
              <a:rPr lang="ja-JP" altLang="de-DE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１１１１</a:t>
            </a:r>
          </a:p>
          <a:p>
            <a:r>
              <a:rPr lang="de-DE" altLang="ja-JP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URL</a:t>
            </a:r>
            <a:r>
              <a:rPr lang="ja-JP" altLang="de-DE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：</a:t>
            </a:r>
            <a:r>
              <a:rPr lang="de-DE" altLang="ja-JP" sz="1700" dirty="0" smtClean="0">
                <a:solidFill>
                  <a:schemeClr val="accent6">
                    <a:lumMod val="50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http//askult.com	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4093954" y="4534960"/>
            <a:ext cx="1218621" cy="18438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442636" y="4534960"/>
            <a:ext cx="1218621" cy="18438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195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2014-07-29T12:29:22Z</dcterms:created>
  <dcterms:modified xsi:type="dcterms:W3CDTF">2014-07-29T12:29:28Z</dcterms:modified>
</cp:coreProperties>
</file>