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5" r:id="rId1"/>
    <p:sldMasterId id="2147483708" r:id="rId2"/>
  </p:sldMasterIdLst>
  <p:sldIdLst>
    <p:sldId id="257" r:id="rId3"/>
    <p:sldId id="256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B0C6"/>
    <a:srgbClr val="E04905"/>
    <a:srgbClr val="A2CA0E"/>
    <a:srgbClr val="7CBC26"/>
    <a:srgbClr val="4ACCE6"/>
    <a:srgbClr val="0033CC"/>
    <a:srgbClr val="0000FF"/>
    <a:srgbClr val="00FF00"/>
    <a:srgbClr val="1BE375"/>
    <a:srgbClr val="61F2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2" d="100"/>
          <a:sy n="62" d="100"/>
        </p:scale>
        <p:origin x="-1812" y="-3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71947" y="1785129"/>
            <a:ext cx="5831681" cy="3797500"/>
          </a:xfrm>
        </p:spPr>
        <p:txBody>
          <a:bodyPr anchor="b"/>
          <a:lstStyle>
            <a:lvl1pPr algn="ctr">
              <a:defRPr sz="3827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1531"/>
            </a:lvl1pPr>
            <a:lvl2pPr marL="291602" indent="0" algn="ctr">
              <a:buNone/>
              <a:defRPr sz="1276"/>
            </a:lvl2pPr>
            <a:lvl3pPr marL="583204" indent="0" algn="ctr">
              <a:buNone/>
              <a:defRPr sz="1148"/>
            </a:lvl3pPr>
            <a:lvl4pPr marL="874806" indent="0" algn="ctr">
              <a:buNone/>
              <a:defRPr sz="1020"/>
            </a:lvl4pPr>
            <a:lvl5pPr marL="1166409" indent="0" algn="ctr">
              <a:buNone/>
              <a:defRPr sz="1020"/>
            </a:lvl5pPr>
            <a:lvl6pPr marL="1458011" indent="0" algn="ctr">
              <a:buNone/>
              <a:defRPr sz="1020"/>
            </a:lvl6pPr>
            <a:lvl7pPr marL="1749613" indent="0" algn="ctr">
              <a:buNone/>
              <a:defRPr sz="1020"/>
            </a:lvl7pPr>
            <a:lvl8pPr marL="2041215" indent="0" algn="ctr">
              <a:buNone/>
              <a:defRPr sz="1020"/>
            </a:lvl8pPr>
            <a:lvl9pPr marL="2332817" indent="0" algn="ctr">
              <a:buNone/>
              <a:defRPr sz="102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781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311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4792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5704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2897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6265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594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105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6966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412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181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7577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2100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8686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2222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8178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56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0521" y="2719355"/>
            <a:ext cx="6706433" cy="4537305"/>
          </a:xfrm>
        </p:spPr>
        <p:txBody>
          <a:bodyPr anchor="b"/>
          <a:lstStyle>
            <a:lvl1pPr>
              <a:defRPr sz="3827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0521" y="7299585"/>
            <a:ext cx="6706433" cy="2386061"/>
          </a:xfrm>
        </p:spPr>
        <p:txBody>
          <a:bodyPr/>
          <a:lstStyle>
            <a:lvl1pPr marL="0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1pPr>
            <a:lvl2pPr marL="291602" indent="0">
              <a:buNone/>
              <a:defRPr sz="1276">
                <a:solidFill>
                  <a:schemeClr val="tx1">
                    <a:tint val="75000"/>
                  </a:schemeClr>
                </a:solidFill>
              </a:defRPr>
            </a:lvl2pPr>
            <a:lvl3pPr marL="583204" indent="0">
              <a:buNone/>
              <a:defRPr sz="1148">
                <a:solidFill>
                  <a:schemeClr val="tx1">
                    <a:tint val="75000"/>
                  </a:schemeClr>
                </a:solidFill>
              </a:defRPr>
            </a:lvl3pPr>
            <a:lvl4pPr marL="874806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4pPr>
            <a:lvl5pPr marL="1166409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5pPr>
            <a:lvl6pPr marL="1458011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6pPr>
            <a:lvl7pPr marL="1749613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7pPr>
            <a:lvl8pPr marL="2041215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8pPr>
            <a:lvl9pPr marL="2332817" indent="0">
              <a:buNone/>
              <a:defRPr sz="10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227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343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584" y="580736"/>
            <a:ext cx="6706433" cy="210832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1531" b="1"/>
            </a:lvl1pPr>
            <a:lvl2pPr marL="291602" indent="0">
              <a:buNone/>
              <a:defRPr sz="1276" b="1"/>
            </a:lvl2pPr>
            <a:lvl3pPr marL="583204" indent="0">
              <a:buNone/>
              <a:defRPr sz="1148" b="1"/>
            </a:lvl3pPr>
            <a:lvl4pPr marL="874806" indent="0">
              <a:buNone/>
              <a:defRPr sz="1020" b="1"/>
            </a:lvl4pPr>
            <a:lvl5pPr marL="1166409" indent="0">
              <a:buNone/>
              <a:defRPr sz="1020" b="1"/>
            </a:lvl5pPr>
            <a:lvl6pPr marL="1458011" indent="0">
              <a:buNone/>
              <a:defRPr sz="1020" b="1"/>
            </a:lvl6pPr>
            <a:lvl7pPr marL="1749613" indent="0">
              <a:buNone/>
              <a:defRPr sz="1020" b="1"/>
            </a:lvl7pPr>
            <a:lvl8pPr marL="2041215" indent="0">
              <a:buNone/>
              <a:defRPr sz="1020" b="1"/>
            </a:lvl8pPr>
            <a:lvl9pPr marL="2332817" indent="0">
              <a:buNone/>
              <a:defRPr sz="102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1531" b="1"/>
            </a:lvl1pPr>
            <a:lvl2pPr marL="291602" indent="0">
              <a:buNone/>
              <a:defRPr sz="1276" b="1"/>
            </a:lvl2pPr>
            <a:lvl3pPr marL="583204" indent="0">
              <a:buNone/>
              <a:defRPr sz="1148" b="1"/>
            </a:lvl3pPr>
            <a:lvl4pPr marL="874806" indent="0">
              <a:buNone/>
              <a:defRPr sz="1020" b="1"/>
            </a:lvl4pPr>
            <a:lvl5pPr marL="1166409" indent="0">
              <a:buNone/>
              <a:defRPr sz="1020" b="1"/>
            </a:lvl5pPr>
            <a:lvl6pPr marL="1458011" indent="0">
              <a:buNone/>
              <a:defRPr sz="1020" b="1"/>
            </a:lvl6pPr>
            <a:lvl7pPr marL="1749613" indent="0">
              <a:buNone/>
              <a:defRPr sz="1020" b="1"/>
            </a:lvl7pPr>
            <a:lvl8pPr marL="2041215" indent="0">
              <a:buNone/>
              <a:defRPr sz="1020" b="1"/>
            </a:lvl8pPr>
            <a:lvl9pPr marL="2332817" indent="0">
              <a:buNone/>
              <a:defRPr sz="102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24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940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510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04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05632" y="1570509"/>
            <a:ext cx="3936385" cy="7751546"/>
          </a:xfrm>
        </p:spPr>
        <p:txBody>
          <a:bodyPr/>
          <a:lstStyle>
            <a:lvl1pPr>
              <a:defRPr sz="2041"/>
            </a:lvl1pPr>
            <a:lvl2pPr>
              <a:defRPr sz="1786"/>
            </a:lvl2pPr>
            <a:lvl3pPr>
              <a:defRPr sz="1531"/>
            </a:lvl3pPr>
            <a:lvl4pPr>
              <a:defRPr sz="1276"/>
            </a:lvl4pPr>
            <a:lvl5pPr>
              <a:defRPr sz="1276"/>
            </a:lvl5pPr>
            <a:lvl6pPr>
              <a:defRPr sz="1276"/>
            </a:lvl6pPr>
            <a:lvl7pPr>
              <a:defRPr sz="1276"/>
            </a:lvl7pPr>
            <a:lvl8pPr>
              <a:defRPr sz="1276"/>
            </a:lvl8pPr>
            <a:lvl9pPr>
              <a:defRPr sz="1276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020"/>
            </a:lvl1pPr>
            <a:lvl2pPr marL="291602" indent="0">
              <a:buNone/>
              <a:defRPr sz="893"/>
            </a:lvl2pPr>
            <a:lvl3pPr marL="583204" indent="0">
              <a:buNone/>
              <a:defRPr sz="765"/>
            </a:lvl3pPr>
            <a:lvl4pPr marL="874806" indent="0">
              <a:buNone/>
              <a:defRPr sz="638"/>
            </a:lvl4pPr>
            <a:lvl5pPr marL="1166409" indent="0">
              <a:buNone/>
              <a:defRPr sz="638"/>
            </a:lvl5pPr>
            <a:lvl6pPr marL="1458011" indent="0">
              <a:buNone/>
              <a:defRPr sz="638"/>
            </a:lvl6pPr>
            <a:lvl7pPr marL="1749613" indent="0">
              <a:buNone/>
              <a:defRPr sz="638"/>
            </a:lvl7pPr>
            <a:lvl8pPr marL="2041215" indent="0">
              <a:buNone/>
              <a:defRPr sz="638"/>
            </a:lvl8pPr>
            <a:lvl9pPr marL="2332817" indent="0">
              <a:buNone/>
              <a:defRPr sz="638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613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04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305632" y="1570509"/>
            <a:ext cx="3936385" cy="7751546"/>
          </a:xfrm>
        </p:spPr>
        <p:txBody>
          <a:bodyPr/>
          <a:lstStyle>
            <a:lvl1pPr marL="0" indent="0">
              <a:buNone/>
              <a:defRPr sz="2041"/>
            </a:lvl1pPr>
            <a:lvl2pPr marL="291602" indent="0">
              <a:buNone/>
              <a:defRPr sz="1786"/>
            </a:lvl2pPr>
            <a:lvl3pPr marL="583204" indent="0">
              <a:buNone/>
              <a:defRPr sz="1531"/>
            </a:lvl3pPr>
            <a:lvl4pPr marL="874806" indent="0">
              <a:buNone/>
              <a:defRPr sz="1276"/>
            </a:lvl4pPr>
            <a:lvl5pPr marL="1166409" indent="0">
              <a:buNone/>
              <a:defRPr sz="1276"/>
            </a:lvl5pPr>
            <a:lvl6pPr marL="1458011" indent="0">
              <a:buNone/>
              <a:defRPr sz="1276"/>
            </a:lvl6pPr>
            <a:lvl7pPr marL="1749613" indent="0">
              <a:buNone/>
              <a:defRPr sz="1276"/>
            </a:lvl7pPr>
            <a:lvl8pPr marL="2041215" indent="0">
              <a:buNone/>
              <a:defRPr sz="1276"/>
            </a:lvl8pPr>
            <a:lvl9pPr marL="2332817" indent="0">
              <a:buNone/>
              <a:defRPr sz="1276"/>
            </a:lvl9pPr>
          </a:lstStyle>
          <a:p>
            <a:r>
              <a:rPr kumimoji="1" lang="ja-JP" altLang="en-US" smtClean="0"/>
              <a:t>アイコンをクリックして図を追加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020"/>
            </a:lvl1pPr>
            <a:lvl2pPr marL="291602" indent="0">
              <a:buNone/>
              <a:defRPr sz="893"/>
            </a:lvl2pPr>
            <a:lvl3pPr marL="583204" indent="0">
              <a:buNone/>
              <a:defRPr sz="765"/>
            </a:lvl3pPr>
            <a:lvl4pPr marL="874806" indent="0">
              <a:buNone/>
              <a:defRPr sz="638"/>
            </a:lvl4pPr>
            <a:lvl5pPr marL="1166409" indent="0">
              <a:buNone/>
              <a:defRPr sz="638"/>
            </a:lvl5pPr>
            <a:lvl6pPr marL="1458011" indent="0">
              <a:buNone/>
              <a:defRPr sz="638"/>
            </a:lvl6pPr>
            <a:lvl7pPr marL="1749613" indent="0">
              <a:buNone/>
              <a:defRPr sz="638"/>
            </a:lvl7pPr>
            <a:lvl8pPr marL="2041215" indent="0">
              <a:buNone/>
              <a:defRPr sz="638"/>
            </a:lvl8pPr>
            <a:lvl9pPr marL="2332817" indent="0">
              <a:buNone/>
              <a:defRPr sz="638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696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571" y="580736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571" y="10109835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75659" y="10109835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91500" y="10109835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281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txStyles>
    <p:titleStyle>
      <a:lvl1pPr algn="l" defTabSz="583204" rtl="0" eaLnBrk="1" latinLnBrk="0" hangingPunct="1">
        <a:lnSpc>
          <a:spcPct val="90000"/>
        </a:lnSpc>
        <a:spcBef>
          <a:spcPct val="0"/>
        </a:spcBef>
        <a:buNone/>
        <a:defRPr kumimoji="1" sz="280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801" indent="-145801" algn="l" defTabSz="583204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kumimoji="1" sz="1786" kern="1200">
          <a:solidFill>
            <a:schemeClr val="tx1"/>
          </a:solidFill>
          <a:latin typeface="+mn-lt"/>
          <a:ea typeface="+mn-ea"/>
          <a:cs typeface="+mn-cs"/>
        </a:defRPr>
      </a:lvl1pPr>
      <a:lvl2pPr marL="437403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29005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276" kern="1200">
          <a:solidFill>
            <a:schemeClr val="tx1"/>
          </a:solidFill>
          <a:latin typeface="+mn-lt"/>
          <a:ea typeface="+mn-ea"/>
          <a:cs typeface="+mn-cs"/>
        </a:defRPr>
      </a:lvl3pPr>
      <a:lvl4pPr marL="1020608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2210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812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5414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7016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8618" indent="-145801" algn="l" defTabSz="583204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602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3204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806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6409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8011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9613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1215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2817" algn="l" defTabSz="583204" rtl="0" eaLnBrk="1" latinLnBrk="0" hangingPunct="1">
        <a:defRPr kumimoji="1"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96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96709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正方形/長方形 5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Picture 2" descr="C:\Users\datacheck\Desktop\BGR.png"/>
          <p:cNvPicPr>
            <a:picLocks noChangeAspect="1" noChangeArrowheads="1"/>
          </p:cNvPicPr>
          <p:nvPr/>
        </p:nvPicPr>
        <p:blipFill>
          <a:blip r:embed="rId2">
            <a:lum bright="12000"/>
          </a:blip>
          <a:srcRect/>
          <a:stretch>
            <a:fillRect/>
          </a:stretch>
        </p:blipFill>
        <p:spPr bwMode="auto">
          <a:xfrm>
            <a:off x="0" y="0"/>
            <a:ext cx="7776000" cy="10930211"/>
          </a:xfrm>
          <a:prstGeom prst="rect">
            <a:avLst/>
          </a:prstGeom>
          <a:noFill/>
        </p:spPr>
      </p:pic>
      <p:sp>
        <p:nvSpPr>
          <p:cNvPr id="48" name="角丸四角形 47"/>
          <p:cNvSpPr/>
          <p:nvPr/>
        </p:nvSpPr>
        <p:spPr>
          <a:xfrm>
            <a:off x="413382" y="228600"/>
            <a:ext cx="6958967" cy="1800000"/>
          </a:xfrm>
          <a:prstGeom prst="roundRect">
            <a:avLst/>
          </a:prstGeom>
          <a:solidFill>
            <a:srgbClr val="21B0C6"/>
          </a:solidFill>
          <a:ln w="317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角丸四角形 42"/>
          <p:cNvSpPr/>
          <p:nvPr/>
        </p:nvSpPr>
        <p:spPr>
          <a:xfrm>
            <a:off x="434159" y="8670924"/>
            <a:ext cx="3091542" cy="1959429"/>
          </a:xfrm>
          <a:prstGeom prst="roundRect">
            <a:avLst/>
          </a:prstGeom>
          <a:solidFill>
            <a:srgbClr val="A2CA0E"/>
          </a:solidFill>
          <a:ln w="31750">
            <a:solidFill>
              <a:schemeClr val="bg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テキスト ボックス 3"/>
          <p:cNvSpPr txBox="1"/>
          <p:nvPr/>
        </p:nvSpPr>
        <p:spPr>
          <a:xfrm>
            <a:off x="1334524" y="6665357"/>
            <a:ext cx="5136021" cy="52322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私たち</a:t>
            </a:r>
            <a:r>
              <a:rPr kumimoji="1" lang="en-US" altLang="ja-JP" sz="14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Askul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INNOVATION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1" lang="en-US" altLang="ja-JP" sz="14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Inc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は、</a:t>
            </a:r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IT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のソリューションをご提案し、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皆様の業務のより良い環境づくりに貢献する会社です。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655315" y="2446778"/>
            <a:ext cx="6537367" cy="11695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ja-JP" sz="7000" dirty="0" smtClean="0">
                <a:latin typeface="MoolBoran" panose="020B0100010101010101" pitchFamily="34" charset="0"/>
                <a:ea typeface="Meiryo UI" panose="020B0604030504040204" pitchFamily="50" charset="-128"/>
                <a:cs typeface="MoolBoran" panose="020B0100010101010101" pitchFamily="34" charset="0"/>
              </a:rPr>
              <a:t>ASKUL</a:t>
            </a:r>
            <a:r>
              <a:rPr lang="ja-JP" altLang="en-US" sz="7000" dirty="0" smtClean="0">
                <a:latin typeface="MoolBoran" panose="020B0100010101010101" pitchFamily="34" charset="0"/>
                <a:ea typeface="Meiryo UI" panose="020B0604030504040204" pitchFamily="50" charset="-128"/>
                <a:cs typeface="MoolBoran" panose="020B0100010101010101" pitchFamily="34" charset="0"/>
              </a:rPr>
              <a:t> </a:t>
            </a:r>
            <a:r>
              <a:rPr lang="en-US" altLang="ja-JP" sz="7000" dirty="0" smtClean="0">
                <a:latin typeface="MoolBoran" panose="020B0100010101010101" pitchFamily="34" charset="0"/>
                <a:ea typeface="Meiryo UI" panose="020B0604030504040204" pitchFamily="50" charset="-128"/>
                <a:cs typeface="MoolBoran" panose="020B0100010101010101" pitchFamily="34" charset="0"/>
              </a:rPr>
              <a:t>INNOVATION</a:t>
            </a:r>
            <a:r>
              <a:rPr lang="ja-JP" altLang="en-US" sz="7000" dirty="0" smtClean="0">
                <a:latin typeface="MoolBoran" panose="020B0100010101010101" pitchFamily="34" charset="0"/>
                <a:ea typeface="Meiryo UI" panose="020B0604030504040204" pitchFamily="50" charset="-128"/>
                <a:cs typeface="MoolBoran" panose="020B0100010101010101" pitchFamily="34" charset="0"/>
              </a:rPr>
              <a:t> </a:t>
            </a:r>
            <a:r>
              <a:rPr lang="en-US" altLang="ja-JP" sz="7000" dirty="0" err="1" smtClean="0">
                <a:latin typeface="MoolBoran" panose="020B0100010101010101" pitchFamily="34" charset="0"/>
                <a:ea typeface="Meiryo UI" panose="020B0604030504040204" pitchFamily="50" charset="-128"/>
                <a:cs typeface="MoolBoran" panose="020B0100010101010101" pitchFamily="34" charset="0"/>
              </a:rPr>
              <a:t>Inc</a:t>
            </a:r>
            <a:endParaRPr lang="ja-JP" altLang="en-US" sz="7000" dirty="0">
              <a:latin typeface="MoolBoran" panose="020B0100010101010101" pitchFamily="34" charset="0"/>
              <a:ea typeface="Meiryo UI" panose="020B0604030504040204" pitchFamily="50" charset="-128"/>
              <a:cs typeface="MoolBoran" panose="020B0100010101010101" pitchFamily="34" charset="0"/>
            </a:endParaRPr>
          </a:p>
        </p:txBody>
      </p:sp>
      <p:grpSp>
        <p:nvGrpSpPr>
          <p:cNvPr id="55" name="グループ化 54"/>
          <p:cNvGrpSpPr/>
          <p:nvPr/>
        </p:nvGrpSpPr>
        <p:grpSpPr>
          <a:xfrm>
            <a:off x="257222" y="3626842"/>
            <a:ext cx="7244859" cy="2679105"/>
            <a:chOff x="257222" y="3817342"/>
            <a:chExt cx="7244859" cy="2679105"/>
          </a:xfrm>
        </p:grpSpPr>
        <p:grpSp>
          <p:nvGrpSpPr>
            <p:cNvPr id="45" name="グループ化 44"/>
            <p:cNvGrpSpPr/>
            <p:nvPr/>
          </p:nvGrpSpPr>
          <p:grpSpPr>
            <a:xfrm>
              <a:off x="260914" y="3817342"/>
              <a:ext cx="7241167" cy="2679105"/>
              <a:chOff x="260914" y="3817342"/>
              <a:chExt cx="7241167" cy="2679105"/>
            </a:xfrm>
          </p:grpSpPr>
          <p:pic>
            <p:nvPicPr>
              <p:cNvPr id="1026" name="Picture 2" descr="C:\Users\datacheck\Desktop\LAM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rot="15047214">
                <a:off x="406659" y="3817342"/>
                <a:ext cx="2387615" cy="2679105"/>
              </a:xfrm>
              <a:prstGeom prst="rect">
                <a:avLst/>
              </a:prstGeom>
              <a:noFill/>
            </p:spPr>
          </p:pic>
          <p:pic>
            <p:nvPicPr>
              <p:cNvPr id="1027" name="Picture 3" descr="C:\Users\datacheck\Desktop\CAM.pn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12967193">
                <a:off x="2756158" y="3817342"/>
                <a:ext cx="2387615" cy="2679105"/>
              </a:xfrm>
              <a:prstGeom prst="rect">
                <a:avLst/>
              </a:prstGeom>
              <a:noFill/>
            </p:spPr>
          </p:pic>
          <p:pic>
            <p:nvPicPr>
              <p:cNvPr id="1028" name="Picture 4" descr="C:\Users\datacheck\Desktop\LA CAY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 rot="11457625">
                <a:off x="5114466" y="3817342"/>
                <a:ext cx="2387615" cy="2679105"/>
              </a:xfrm>
              <a:prstGeom prst="rect">
                <a:avLst/>
              </a:prstGeom>
              <a:noFill/>
            </p:spPr>
          </p:pic>
        </p:grpSp>
        <p:sp>
          <p:nvSpPr>
            <p:cNvPr id="10" name="正方形/長方形 9"/>
            <p:cNvSpPr/>
            <p:nvPr/>
          </p:nvSpPr>
          <p:spPr>
            <a:xfrm>
              <a:off x="257222" y="4965129"/>
              <a:ext cx="2357264" cy="6948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1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業務効率化</a:t>
              </a:r>
              <a:endParaRPr lang="en-US" altLang="ja-JP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1800" b="1" spc="3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支援</a:t>
              </a: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5125439" y="5041329"/>
              <a:ext cx="2319097" cy="6948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1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業務</a:t>
              </a:r>
              <a:r>
                <a:rPr lang="ja-JP" altLang="en-US" sz="18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アドバイス</a:t>
              </a:r>
              <a:endParaRPr lang="en-US" altLang="ja-JP" sz="1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1800" b="1" spc="300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支援</a:t>
              </a:r>
              <a:endParaRPr lang="ja-JP" altLang="en-US" sz="1800" b="1" spc="3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2588936" y="4965129"/>
              <a:ext cx="2607434" cy="6948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ja-JP" sz="1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IT</a:t>
              </a:r>
              <a:r>
                <a:rPr lang="ja-JP" altLang="en-US" sz="1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コンサル</a:t>
              </a:r>
              <a:endParaRPr lang="en-US" altLang="ja-JP" sz="18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1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ティング</a:t>
              </a:r>
            </a:p>
          </p:txBody>
        </p:sp>
      </p:grpSp>
      <p:sp>
        <p:nvSpPr>
          <p:cNvPr id="2" name="正方形/長方形 1"/>
          <p:cNvSpPr/>
          <p:nvPr/>
        </p:nvSpPr>
        <p:spPr>
          <a:xfrm>
            <a:off x="581224" y="303637"/>
            <a:ext cx="6743288" cy="166199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ja-JP" altLang="en-US" sz="3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お客様ニーズ</a:t>
            </a:r>
            <a:r>
              <a:rPr lang="ja-JP" altLang="en-US" sz="36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endParaRPr lang="en-US" altLang="ja-JP" sz="3600" b="1" dirty="0" smtClean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66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ＩＴ</a:t>
            </a:r>
            <a:r>
              <a:rPr lang="ja-JP" altLang="en-US" sz="66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で解決</a:t>
            </a:r>
            <a:r>
              <a:rPr lang="ja-JP" altLang="en-US" sz="66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します</a:t>
            </a:r>
            <a:r>
              <a:rPr lang="en-US" altLang="ja-JP" sz="6600" b="1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!</a:t>
            </a:r>
            <a:endParaRPr lang="ja-JP" altLang="en-US" sz="66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912720" y="8946332"/>
            <a:ext cx="2283312" cy="1439807"/>
            <a:chOff x="7595608" y="5770380"/>
            <a:chExt cx="3129575" cy="1973442"/>
          </a:xfrm>
          <a:solidFill>
            <a:schemeClr val="bg2"/>
          </a:solidFill>
        </p:grpSpPr>
        <p:sp>
          <p:nvSpPr>
            <p:cNvPr id="20" name="正方形/長方形 19"/>
            <p:cNvSpPr/>
            <p:nvPr/>
          </p:nvSpPr>
          <p:spPr>
            <a:xfrm>
              <a:off x="7595609" y="6019332"/>
              <a:ext cx="3084696" cy="1457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>
                <a:solidFill>
                  <a:schemeClr val="bg1"/>
                </a:solidFill>
              </a:endParaRPr>
            </a:p>
          </p:txBody>
        </p:sp>
        <p:cxnSp>
          <p:nvCxnSpPr>
            <p:cNvPr id="21" name="直線コネクタ 20"/>
            <p:cNvCxnSpPr/>
            <p:nvPr/>
          </p:nvCxnSpPr>
          <p:spPr>
            <a:xfrm>
              <a:off x="7640487" y="6078103"/>
              <a:ext cx="3084696" cy="8184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正方形/長方形 21"/>
            <p:cNvSpPr/>
            <p:nvPr/>
          </p:nvSpPr>
          <p:spPr>
            <a:xfrm>
              <a:off x="8580000" y="5932484"/>
              <a:ext cx="1113586" cy="30306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543" dirty="0">
                  <a:solidFill>
                    <a:schemeClr val="tx1"/>
                  </a:solidFill>
                </a:rPr>
                <a:t>豊洲駅</a:t>
              </a:r>
              <a:endParaRPr lang="en-US" altLang="ja-JP" sz="1543" dirty="0">
                <a:solidFill>
                  <a:schemeClr val="tx1"/>
                </a:solidFill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7881546" y="5770380"/>
              <a:ext cx="64135" cy="197344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>
                <a:solidFill>
                  <a:schemeClr val="bg1"/>
                </a:solidFill>
              </a:endParaRPr>
            </a:p>
          </p:txBody>
        </p:sp>
        <p:sp>
          <p:nvSpPr>
            <p:cNvPr id="24" name="正方形/長方形 23"/>
            <p:cNvSpPr/>
            <p:nvPr/>
          </p:nvSpPr>
          <p:spPr>
            <a:xfrm rot="5400000">
              <a:off x="9105888" y="5075035"/>
              <a:ext cx="64135" cy="30846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>
                <a:solidFill>
                  <a:schemeClr val="bg1"/>
                </a:solidFill>
              </a:endParaRP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9080408" y="6235548"/>
              <a:ext cx="98674" cy="150827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>
                <a:solidFill>
                  <a:schemeClr val="bg1"/>
                </a:solidFill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 rot="1847685">
              <a:off x="7779563" y="6967147"/>
              <a:ext cx="1488001" cy="6413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>
                <a:solidFill>
                  <a:schemeClr val="bg1"/>
                </a:solidFill>
              </a:endParaRPr>
            </a:p>
          </p:txBody>
        </p:sp>
        <p:sp>
          <p:nvSpPr>
            <p:cNvPr id="27" name="正方形/長方形 26"/>
            <p:cNvSpPr/>
            <p:nvPr/>
          </p:nvSpPr>
          <p:spPr>
            <a:xfrm rot="5400000">
              <a:off x="9844974" y="6536952"/>
              <a:ext cx="70765" cy="15998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>
                <a:solidFill>
                  <a:schemeClr val="bg1"/>
                </a:solidFill>
              </a:endParaRPr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9217892" y="6692808"/>
              <a:ext cx="102143" cy="10214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>
                <a:solidFill>
                  <a:schemeClr val="bg1"/>
                </a:solidFill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9217892" y="6619619"/>
              <a:ext cx="1095918" cy="333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982" b="1" dirty="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郵便局</a:t>
              </a:r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8947112" y="7372283"/>
              <a:ext cx="102143" cy="10214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814">
                <a:solidFill>
                  <a:schemeClr val="bg1"/>
                </a:solidFill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7846668" y="7314819"/>
              <a:ext cx="1167257" cy="333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ja-JP" altLang="en-US" sz="982" b="1" dirty="0">
                  <a:solidFill>
                    <a:schemeClr val="bg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コンビニ</a:t>
              </a: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9362869" y="7003705"/>
              <a:ext cx="1049953" cy="3929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1263" b="1" dirty="0" smtClean="0">
                  <a:solidFill>
                    <a:srgbClr val="FFFF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ここ</a:t>
              </a:r>
              <a:endParaRPr lang="ja-JP" altLang="en-US" sz="1263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3" name="星 5 32"/>
            <p:cNvSpPr/>
            <p:nvPr/>
          </p:nvSpPr>
          <p:spPr>
            <a:xfrm>
              <a:off x="9193470" y="6999210"/>
              <a:ext cx="271548" cy="27154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8274" tIns="64137" rIns="128274" bIns="64137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sz="2814">
                <a:solidFill>
                  <a:schemeClr val="bg1"/>
                </a:solidFill>
              </a:endParaRPr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4234634" y="8670924"/>
            <a:ext cx="4234627" cy="1965528"/>
            <a:chOff x="4139384" y="8670924"/>
            <a:chExt cx="4234627" cy="1965528"/>
          </a:xfrm>
        </p:grpSpPr>
        <p:sp>
          <p:nvSpPr>
            <p:cNvPr id="44" name="角丸四角形 43"/>
            <p:cNvSpPr/>
            <p:nvPr/>
          </p:nvSpPr>
          <p:spPr>
            <a:xfrm>
              <a:off x="4139384" y="8670924"/>
              <a:ext cx="3091542" cy="1959429"/>
            </a:xfrm>
            <a:prstGeom prst="roundRect">
              <a:avLst/>
            </a:prstGeom>
            <a:solidFill>
              <a:srgbClr val="A2CA0E"/>
            </a:solidFill>
            <a:ln w="31750">
              <a:solidFill>
                <a:schemeClr val="bg1"/>
              </a:solidFill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0" name="グループ化 49"/>
            <p:cNvGrpSpPr/>
            <p:nvPr/>
          </p:nvGrpSpPr>
          <p:grpSpPr>
            <a:xfrm>
              <a:off x="4394904" y="8825469"/>
              <a:ext cx="3979107" cy="1810983"/>
              <a:chOff x="4428154" y="8725719"/>
              <a:chExt cx="3979107" cy="1810983"/>
            </a:xfrm>
          </p:grpSpPr>
          <p:sp>
            <p:nvSpPr>
              <p:cNvPr id="35" name="正方形/長方形 34"/>
              <p:cNvSpPr/>
              <p:nvPr/>
            </p:nvSpPr>
            <p:spPr>
              <a:xfrm>
                <a:off x="4521061" y="8920875"/>
                <a:ext cx="3886200" cy="161582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ja-JP" sz="1800" dirty="0" err="1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Askul</a:t>
                </a:r>
                <a:r>
                  <a:rPr lang="ja-JP" altLang="en-US" sz="1800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</a:t>
                </a:r>
                <a:r>
                  <a:rPr lang="en-US" altLang="ja-JP" sz="1800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Innovation</a:t>
                </a:r>
                <a:r>
                  <a:rPr lang="ja-JP" altLang="en-US" sz="1800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</a:t>
                </a:r>
                <a:r>
                  <a:rPr lang="en-US" altLang="ja-JP" sz="1800" dirty="0" err="1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Inc</a:t>
                </a:r>
                <a:endParaRPr lang="en-US" altLang="ja-JP" sz="18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ja-JP" altLang="en-US" sz="1600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東京都江東区豊洲</a:t>
                </a:r>
                <a:r>
                  <a:rPr lang="en-US" altLang="ja-JP" sz="1600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3-2-3</a:t>
                </a:r>
                <a:r>
                  <a:rPr lang="ja-JP" altLang="en-US" sz="1600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　</a:t>
                </a:r>
                <a:endParaRPr lang="en-US" altLang="ja-JP" sz="16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ja-JP" sz="1600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Tel.03-1234-1111</a:t>
                </a:r>
                <a:endParaRPr lang="en-US" altLang="ja-JP" sz="16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ja-JP" sz="1600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Web</a:t>
                </a:r>
                <a:r>
                  <a:rPr lang="ja-JP" altLang="en-US" sz="1600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：</a:t>
                </a:r>
                <a:r>
                  <a:rPr lang="en-US" altLang="ja-JP" sz="1600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www.askult.com</a:t>
                </a:r>
                <a:endParaRPr lang="ja-JP" altLang="en-US" sz="160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pic>
            <p:nvPicPr>
              <p:cNvPr id="36" name="図 35"/>
              <p:cNvPicPr>
                <a:picLocks noChangeAspect="1"/>
              </p:cNvPicPr>
              <p:nvPr/>
            </p:nvPicPr>
            <p:blipFill>
              <a:blip r:embed="rId6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28154" y="8725719"/>
                <a:ext cx="253272" cy="259684"/>
              </a:xfrm>
              <a:prstGeom prst="rect">
                <a:avLst/>
              </a:prstGeom>
            </p:spPr>
          </p:pic>
          <p:pic>
            <p:nvPicPr>
              <p:cNvPr id="40" name="図 39"/>
              <p:cNvPicPr>
                <a:picLocks noChangeAspect="1"/>
              </p:cNvPicPr>
              <p:nvPr/>
            </p:nvPicPr>
            <p:blipFill>
              <a:blip r:embed="rId6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62659" y="8725719"/>
                <a:ext cx="253272" cy="259684"/>
              </a:xfrm>
              <a:prstGeom prst="rect">
                <a:avLst/>
              </a:prstGeom>
            </p:spPr>
          </p:pic>
          <p:pic>
            <p:nvPicPr>
              <p:cNvPr id="41" name="図 40"/>
              <p:cNvPicPr>
                <a:picLocks noChangeAspect="1"/>
              </p:cNvPicPr>
              <p:nvPr/>
            </p:nvPicPr>
            <p:blipFill>
              <a:blip r:embed="rId6" cstate="print">
                <a:duotone>
                  <a:schemeClr val="bg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97164" y="8725719"/>
                <a:ext cx="253272" cy="259684"/>
              </a:xfrm>
              <a:prstGeom prst="rect">
                <a:avLst/>
              </a:prstGeom>
            </p:spPr>
          </p:pic>
        </p:grpSp>
      </p:grpSp>
      <p:grpSp>
        <p:nvGrpSpPr>
          <p:cNvPr id="53" name="グループ化 52"/>
          <p:cNvGrpSpPr/>
          <p:nvPr/>
        </p:nvGrpSpPr>
        <p:grpSpPr>
          <a:xfrm>
            <a:off x="527684" y="7365077"/>
            <a:ext cx="6703200" cy="1047404"/>
            <a:chOff x="527684" y="7365077"/>
            <a:chExt cx="6703200" cy="1047404"/>
          </a:xfrm>
        </p:grpSpPr>
        <p:sp>
          <p:nvSpPr>
            <p:cNvPr id="47" name="角丸四角形 46"/>
            <p:cNvSpPr/>
            <p:nvPr/>
          </p:nvSpPr>
          <p:spPr>
            <a:xfrm>
              <a:off x="527684" y="7365077"/>
              <a:ext cx="6703200" cy="1047404"/>
            </a:xfrm>
            <a:prstGeom prst="roundRect">
              <a:avLst/>
            </a:prstGeom>
            <a:solidFill>
              <a:srgbClr val="E04905"/>
            </a:solidFill>
            <a:ln w="317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885835" y="7582514"/>
              <a:ext cx="6156315" cy="769441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square">
              <a:spAutoFit/>
            </a:bodyPr>
            <a:lstStyle/>
            <a:p>
              <a:r>
                <a:rPr lang="ja-JP" altLang="en-US" sz="44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まずはご連絡ください。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5823009"/>
      </p:ext>
    </p:extLst>
  </p:cSld>
  <p:clrMapOvr>
    <a:masterClrMapping/>
  </p:clrMapOvr>
</p:sld>
</file>

<file path=ppt/theme/theme1.xml><?xml version="1.0" encoding="utf-8"?>
<a:theme xmlns:a="http://schemas.openxmlformats.org/drawingml/2006/main" name="47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47.potx" id="{FF82E8F8-8A98-4C73-AA7B-E7FF8F39AB79}" vid="{AC12E389-D8F8-4CE5-A71F-6FBD4F1943F9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47</Template>
  <TotalTime>0</TotalTime>
  <Words>148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47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2014-07-29T12:31:38Z</dcterms:created>
  <dcterms:modified xsi:type="dcterms:W3CDTF">2014-07-29T12:31:47Z</dcterms:modified>
</cp:coreProperties>
</file>