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0000"/>
    <a:srgbClr val="DAAD98"/>
    <a:srgbClr val="896545"/>
    <a:srgbClr val="DD7669"/>
    <a:srgbClr val="274B29"/>
    <a:srgbClr val="39482A"/>
    <a:srgbClr val="9D7B4C"/>
    <a:srgbClr val="E4064B"/>
    <a:srgbClr val="FF0066"/>
    <a:srgbClr val="EFF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3" d="100"/>
          <a:sy n="43" d="100"/>
        </p:scale>
        <p:origin x="-1878" y="-57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8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25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65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8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8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4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5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0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5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5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7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4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4" y="0"/>
            <a:ext cx="10909747" cy="777226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05125" y="288123"/>
            <a:ext cx="10219581" cy="646199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3600" dirty="0">
                <a:solidFill>
                  <a:srgbClr val="FF006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毎月実施 アスクルクリニーングのキャンペーン情報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99667" y="2407345"/>
            <a:ext cx="2672490" cy="70786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dirty="0" smtClean="0">
                <a:solidFill>
                  <a:srgbClr val="FF0066"/>
                </a:solidFill>
                <a:latin typeface="小塚ゴシック Pr6N B" pitchFamily="34" charset="-128"/>
                <a:ea typeface="小塚ゴシック Pr6N B" pitchFamily="34" charset="-128"/>
              </a:rPr>
              <a:t>１台</a:t>
            </a:r>
            <a:r>
              <a:rPr lang="ja-JP" altLang="en-US" dirty="0"/>
              <a:t>　　</a:t>
            </a:r>
            <a:r>
              <a:rPr lang="ja-JP" altLang="en-US" dirty="0" smtClean="0"/>
              <a:t>　</a:t>
            </a:r>
            <a:r>
              <a:rPr lang="en-US" altLang="ja-JP" sz="4000" dirty="0">
                <a:solidFill>
                  <a:srgbClr val="FF0066"/>
                </a:solidFill>
                <a:latin typeface="小塚ゴシック Pr6N B" pitchFamily="34" charset="-128"/>
                <a:ea typeface="小塚ゴシック Pr6N B" pitchFamily="34" charset="-128"/>
              </a:rPr>
              <a:t>9,800</a:t>
            </a:r>
            <a:r>
              <a:rPr lang="ja-JP" altLang="en-US" sz="3200" dirty="0">
                <a:solidFill>
                  <a:srgbClr val="FF0066"/>
                </a:solidFill>
                <a:latin typeface="小塚ゴシック Pr6N B" pitchFamily="34" charset="-128"/>
                <a:ea typeface="小塚ゴシック Pr6N B" pitchFamily="34" charset="-128"/>
              </a:rPr>
              <a:t>円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73388" y="3139905"/>
            <a:ext cx="3083369" cy="1015456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300" dirty="0">
                <a:latin typeface="小塚ゴシック Pr6N B" pitchFamily="34" charset="-128"/>
                <a:ea typeface="小塚ゴシック Pr6N B" pitchFamily="34" charset="-128"/>
              </a:rPr>
              <a:t>専用洗剤と高圧洗浄でホコリ・カビ・</a:t>
            </a:r>
            <a:endParaRPr lang="en-US" altLang="ja-JP" sz="1300" dirty="0">
              <a:latin typeface="小塚ゴシック Pr6N B" pitchFamily="34" charset="-128"/>
              <a:ea typeface="小塚ゴシック Pr6N B" pitchFamily="34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300" dirty="0">
                <a:latin typeface="小塚ゴシック Pr6N B" pitchFamily="34" charset="-128"/>
                <a:ea typeface="小塚ゴシック Pr6N B" pitchFamily="34" charset="-128"/>
              </a:rPr>
              <a:t>ダニ・タバコのヤニを徹底除去。</a:t>
            </a:r>
          </a:p>
          <a:p>
            <a:pPr>
              <a:lnSpc>
                <a:spcPts val="2400"/>
              </a:lnSpc>
            </a:pPr>
            <a:r>
              <a:rPr lang="ja-JP" altLang="en-US" sz="1300" dirty="0">
                <a:latin typeface="小塚ゴシック Pr6N B" pitchFamily="34" charset="-128"/>
                <a:ea typeface="小塚ゴシック Pr6N B" pitchFamily="34" charset="-128"/>
              </a:rPr>
              <a:t>冷房効率もアップ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053377" y="3139905"/>
            <a:ext cx="2798926" cy="1015456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300" dirty="0">
                <a:latin typeface="小塚ゴシック Pr6N B" pitchFamily="34" charset="-128"/>
                <a:ea typeface="小塚ゴシック Pr6N B" pitchFamily="34" charset="-128"/>
              </a:rPr>
              <a:t>加熱蝶理器・シンク・床・壁の頑固な汚れを除去。清潔なキッチンでお料理の腕も磨きましよう。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8224985" y="1727989"/>
            <a:ext cx="1483062" cy="30775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浴室クリーニング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7498837" y="2479273"/>
            <a:ext cx="2922849" cy="1323169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300" dirty="0">
                <a:latin typeface="小塚ゴシック Pr6N B" pitchFamily="34" charset="-128"/>
                <a:ea typeface="小塚ゴシック Pr6N B" pitchFamily="34" charset="-128"/>
              </a:rPr>
              <a:t>自分ではあまり手を付けたくない壁・天井の黒カビや浴槽の湯垢、排水口のヌメリをすっきり落として快適なバスタイムを！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280124" y="6983424"/>
            <a:ext cx="1979741" cy="40002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お問い合わせは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5555824" y="6943437"/>
            <a:ext cx="2433326" cy="40002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☎ ０３</a:t>
            </a:r>
            <a:r>
              <a:rPr lang="en-US" altLang="ja-JP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‐</a:t>
            </a: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１２３４</a:t>
            </a:r>
            <a:r>
              <a:rPr lang="en-US" altLang="ja-JP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‐</a:t>
            </a: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１１１１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7106892" y="6492720"/>
            <a:ext cx="2044113" cy="338536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東京都豊洲３－２－３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62520" y="1151765"/>
            <a:ext cx="492406" cy="830979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en-US" altLang="ja-JP" sz="48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8</a:t>
            </a:r>
            <a:endParaRPr lang="ja-JP" altLang="en-US" sz="48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099768" y="1762586"/>
            <a:ext cx="1744352" cy="30775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エアコンクリーニング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565954" y="1727989"/>
            <a:ext cx="1747558" cy="30775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キッチンクリーニング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7767313" y="4945075"/>
            <a:ext cx="2359904" cy="70786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400" dirty="0">
                <a:solidFill>
                  <a:srgbClr val="92D050"/>
                </a:solidFill>
                <a:latin typeface="小塚ゴシック Pro B" pitchFamily="34" charset="-128"/>
                <a:ea typeface="小塚ゴシック Pro B" pitchFamily="34" charset="-128"/>
              </a:rPr>
              <a:t>オプションで浴室暖房乾燥機</a:t>
            </a:r>
            <a:endParaRPr lang="en-US" altLang="ja-JP" sz="1400" dirty="0">
              <a:solidFill>
                <a:srgbClr val="92D050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400" dirty="0">
                <a:solidFill>
                  <a:srgbClr val="92D050"/>
                </a:solidFill>
                <a:latin typeface="小塚ゴシック Pro B" pitchFamily="34" charset="-128"/>
                <a:ea typeface="小塚ゴシック Pro B" pitchFamily="34" charset="-128"/>
              </a:rPr>
              <a:t>（換気扇）洗浄も承ります。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4272086" y="4943080"/>
            <a:ext cx="2361508" cy="70786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400" dirty="0">
                <a:solidFill>
                  <a:srgbClr val="00B0F0"/>
                </a:solidFill>
                <a:latin typeface="小塚ゴシック Pro B" pitchFamily="34" charset="-128"/>
                <a:ea typeface="小塚ゴシック Pro B" pitchFamily="34" charset="-128"/>
              </a:rPr>
              <a:t>レンジフード・魚焼きグリルは</a:t>
            </a:r>
            <a:endParaRPr lang="en-US" altLang="ja-JP" sz="1400" dirty="0">
              <a:solidFill>
                <a:srgbClr val="00B0F0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400" dirty="0">
                <a:solidFill>
                  <a:srgbClr val="00B0F0"/>
                </a:solidFill>
                <a:latin typeface="小塚ゴシック Pro B" pitchFamily="34" charset="-128"/>
                <a:ea typeface="小塚ゴシック Pro B" pitchFamily="34" charset="-128"/>
              </a:rPr>
              <a:t>別料金となります。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669213" y="4945074"/>
            <a:ext cx="2645239" cy="70786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400" dirty="0">
                <a:solidFill>
                  <a:srgbClr val="FF6699"/>
                </a:solidFill>
                <a:latin typeface="小塚ゴシック Pro B" pitchFamily="34" charset="-128"/>
                <a:ea typeface="小塚ゴシック Pro B" pitchFamily="34" charset="-128"/>
              </a:rPr>
              <a:t>天井埋め込みタイプ・</a:t>
            </a:r>
            <a:endParaRPr lang="en-US" altLang="ja-JP" sz="1400" dirty="0">
              <a:solidFill>
                <a:srgbClr val="FF6699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400" dirty="0">
                <a:solidFill>
                  <a:srgbClr val="FF6699"/>
                </a:solidFill>
                <a:latin typeface="小塚ゴシック Pro B" pitchFamily="34" charset="-128"/>
                <a:ea typeface="小塚ゴシック Pro B" pitchFamily="34" charset="-128"/>
              </a:rPr>
              <a:t>室外機洗浄コースもございます。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067409" y="1115773"/>
            <a:ext cx="492406" cy="830979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en-US" altLang="ja-JP" sz="48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9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7335127" y="1151764"/>
            <a:ext cx="800183" cy="830979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en-US" altLang="ja-JP" sz="48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10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978933" y="2407345"/>
            <a:ext cx="2738214" cy="70786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en-US" altLang="ja-JP" dirty="0" smtClean="0">
                <a:solidFill>
                  <a:srgbClr val="00B0F0"/>
                </a:solidFill>
                <a:latin typeface="小塚ゴシック Pr6N B" pitchFamily="34" charset="-128"/>
                <a:ea typeface="小塚ゴシック Pr6N B" pitchFamily="34" charset="-128"/>
              </a:rPr>
              <a:t>1</a:t>
            </a:r>
            <a:r>
              <a:rPr lang="ja-JP" altLang="en-US" dirty="0" smtClean="0">
                <a:solidFill>
                  <a:srgbClr val="00B0F0"/>
                </a:solidFill>
                <a:latin typeface="小塚ゴシック Pr6N B" pitchFamily="34" charset="-128"/>
                <a:ea typeface="小塚ゴシック Pr6N B" pitchFamily="34" charset="-128"/>
              </a:rPr>
              <a:t>ヶ所</a:t>
            </a:r>
            <a:r>
              <a:rPr lang="ja-JP" altLang="en-US" dirty="0" smtClean="0"/>
              <a:t>　</a:t>
            </a:r>
            <a:r>
              <a:rPr lang="en-US" altLang="ja-JP" sz="4000" dirty="0">
                <a:solidFill>
                  <a:srgbClr val="00B0F0"/>
                </a:solidFill>
                <a:latin typeface="小塚ゴシック Pr6N B" pitchFamily="34" charset="-128"/>
                <a:ea typeface="小塚ゴシック Pr6N B" pitchFamily="34" charset="-128"/>
              </a:rPr>
              <a:t>14,800</a:t>
            </a:r>
            <a:r>
              <a:rPr lang="ja-JP" altLang="en-US" sz="3200" dirty="0">
                <a:solidFill>
                  <a:srgbClr val="00B0F0"/>
                </a:solidFill>
                <a:latin typeface="小塚ゴシック Pr6N B" pitchFamily="34" charset="-128"/>
                <a:ea typeface="小塚ゴシック Pr6N B" pitchFamily="34" charset="-128"/>
              </a:rPr>
              <a:t>円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1613245" y="6342980"/>
            <a:ext cx="4717922" cy="70786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アスクルクリーニング</a:t>
            </a:r>
          </a:p>
        </p:txBody>
      </p:sp>
    </p:spTree>
    <p:extLst>
      <p:ext uri="{BB962C8B-B14F-4D97-AF65-F5344CB8AC3E}">
        <p14:creationId xmlns:p14="http://schemas.microsoft.com/office/powerpoint/2010/main" val="2481445087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250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2014-07-29T12:32:22Z</dcterms:created>
  <dcterms:modified xsi:type="dcterms:W3CDTF">2014-07-29T12:32:27Z</dcterms:modified>
</cp:coreProperties>
</file>