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1B3055"/>
    <a:srgbClr val="203864"/>
    <a:srgbClr val="EE0000"/>
    <a:srgbClr val="E1D743"/>
    <a:srgbClr val="FFEC7D"/>
    <a:srgbClr val="FFD743"/>
    <a:srgbClr val="F0F4FA"/>
    <a:srgbClr val="E8EEF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124" y="-120"/>
      </p:cViewPr>
      <p:guideLst>
        <p:guide orient="horz" pos="389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7775575" cy="10907713"/>
            <a:chOff x="0" y="0"/>
            <a:chExt cx="7775575" cy="10907713"/>
          </a:xfrm>
        </p:grpSpPr>
        <p:sp>
          <p:nvSpPr>
            <p:cNvPr id="2" name="正方形/長方形 1"/>
            <p:cNvSpPr/>
            <p:nvPr/>
          </p:nvSpPr>
          <p:spPr>
            <a:xfrm>
              <a:off x="0" y="0"/>
              <a:ext cx="7775575" cy="1090771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107950" y="107950"/>
              <a:ext cx="7559675" cy="106918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79388" y="179388"/>
              <a:ext cx="7416800" cy="10548937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71195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datacheck\Desktop\BG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40" y="950"/>
            <a:ext cx="7775576" cy="1090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atacheck\Desktop\BN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40" y="10328275"/>
            <a:ext cx="7773988" cy="4254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5447870" y="10420209"/>
            <a:ext cx="217559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7"/>
          <p:cNvSpPr txBox="1"/>
          <p:nvPr/>
        </p:nvSpPr>
        <p:spPr>
          <a:xfrm>
            <a:off x="2455594" y="251727"/>
            <a:ext cx="2877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6000" b="1" dirty="0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明朝 Pro H" pitchFamily="18" charset="-128"/>
                <a:ea typeface="小塚明朝 Pro H" pitchFamily="18" charset="-128"/>
              </a:rPr>
              <a:t>第</a:t>
            </a:r>
            <a:r>
              <a:rPr lang="en-US" altLang="ja-JP" sz="6000" b="1" dirty="0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明朝 Pro H" pitchFamily="18" charset="-128"/>
                <a:ea typeface="小塚明朝 Pro H" pitchFamily="18" charset="-128"/>
              </a:rPr>
              <a:t>12</a:t>
            </a:r>
            <a:r>
              <a:rPr lang="ja-JP" altLang="en-US" sz="6000" b="1" dirty="0" smtClean="0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明朝 Pro H" pitchFamily="18" charset="-128"/>
                <a:ea typeface="小塚明朝 Pro H" pitchFamily="18" charset="-128"/>
              </a:rPr>
              <a:t>回</a:t>
            </a:r>
            <a:endParaRPr lang="en-US" altLang="ja-JP" sz="6000" b="1" dirty="0" smtClean="0">
              <a:gradFill>
                <a:gsLst>
                  <a:gs pos="0">
                    <a:srgbClr val="FFD743"/>
                  </a:gs>
                  <a:gs pos="50000">
                    <a:srgbClr val="FFEC7D"/>
                  </a:gs>
                  <a:gs pos="100000">
                    <a:srgbClr val="E1D743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明朝 Pro H" pitchFamily="18" charset="-128"/>
              <a:ea typeface="小塚明朝 Pro H" pitchFamily="18" charset="-128"/>
            </a:endParaRP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1831785" y="10419221"/>
            <a:ext cx="372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91104" y="10400119"/>
            <a:ext cx="1343365" cy="3385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75912" y="2103828"/>
            <a:ext cx="6886213" cy="72191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D743"/>
              </a:gs>
              <a:gs pos="50000">
                <a:srgbClr val="FFEC7D"/>
              </a:gs>
              <a:gs pos="100000">
                <a:srgbClr val="E1D743"/>
              </a:gs>
            </a:gsLst>
            <a:lin ang="5400000" scaled="0"/>
          </a:gradFill>
          <a:ln w="508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48"/>
          <p:cNvSpPr txBox="1"/>
          <p:nvPr/>
        </p:nvSpPr>
        <p:spPr>
          <a:xfrm>
            <a:off x="301773" y="2247412"/>
            <a:ext cx="5955476" cy="4770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明朝 Pro H" pitchFamily="18" charset="-128"/>
                <a:ea typeface="小塚明朝 Pro H" pitchFamily="18" charset="-128"/>
              </a:rPr>
              <a:t>全国のがん治療の取り組みと今後の課題</a:t>
            </a:r>
            <a:endParaRPr lang="ja-JP" altLang="en-US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明朝 Pro H" pitchFamily="18" charset="-128"/>
              <a:ea typeface="小塚明朝 Pro H" pitchFamily="18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61381" y="1548293"/>
            <a:ext cx="1311560" cy="1311560"/>
          </a:xfrm>
          <a:prstGeom prst="ellipse">
            <a:avLst/>
          </a:prstGeom>
          <a:solidFill>
            <a:srgbClr val="EE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30"/>
          <p:cNvSpPr txBox="1"/>
          <p:nvPr/>
        </p:nvSpPr>
        <p:spPr>
          <a:xfrm>
            <a:off x="4132291" y="3195847"/>
            <a:ext cx="2838798" cy="15973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2013</a:t>
            </a:r>
            <a:r>
              <a:rPr lang="ja-JP" altLang="en-US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年</a:t>
            </a:r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7</a:t>
            </a:r>
            <a:r>
              <a:rPr lang="ja-JP" altLang="en-US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月</a:t>
            </a:r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19</a:t>
            </a:r>
            <a:r>
              <a:rPr lang="ja-JP" altLang="en-US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日</a:t>
            </a:r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(</a:t>
            </a:r>
            <a:r>
              <a:rPr lang="ja-JP" altLang="en-US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金</a:t>
            </a:r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)</a:t>
            </a: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 </a:t>
            </a:r>
            <a:endParaRPr lang="en-US" altLang="ja-JP" sz="21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sz="2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16:00~18:00</a:t>
            </a:r>
          </a:p>
          <a:p>
            <a:pPr>
              <a:lnSpc>
                <a:spcPct val="120000"/>
              </a:lnSpc>
            </a:pPr>
            <a:endParaRPr lang="en-US" altLang="ja-JP" sz="15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アスクルホテル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5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階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【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豊洲の間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】</a:t>
            </a:r>
            <a:endParaRPr lang="ja-JP" altLang="en-US" sz="1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東京都江東区豊洲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rPr>
              <a:t>3-2-3</a:t>
            </a:r>
            <a:endParaRPr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itchFamily="50" charset="-128"/>
            </a:endParaRPr>
          </a:p>
        </p:txBody>
      </p:sp>
      <p:pic>
        <p:nvPicPr>
          <p:cNvPr id="1029" name="Picture 5" descr="C:\Users\datacheck\Desktop\DOWNLOAD\1403887953_gpsmapicons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0632" y="3801074"/>
            <a:ext cx="477556" cy="47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17"/>
          <p:cNvSpPr txBox="1"/>
          <p:nvPr/>
        </p:nvSpPr>
        <p:spPr>
          <a:xfrm>
            <a:off x="139700" y="1163849"/>
            <a:ext cx="75097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6000" b="1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defRPr>
            </a:lvl1pPr>
          </a:lstStyle>
          <a:p>
            <a:r>
              <a:rPr lang="ja-JP" altLang="en-US" sz="4200" dirty="0"/>
              <a:t>東京アスクル学術会セミナー</a:t>
            </a:r>
          </a:p>
        </p:txBody>
      </p:sp>
      <p:sp>
        <p:nvSpPr>
          <p:cNvPr id="19" name="テキスト ボックス 29"/>
          <p:cNvSpPr txBox="1"/>
          <p:nvPr/>
        </p:nvSpPr>
        <p:spPr>
          <a:xfrm>
            <a:off x="797635" y="6468603"/>
            <a:ext cx="2860052" cy="17389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defRPr>
            </a:lvl1pPr>
          </a:lstStyle>
          <a:p>
            <a:pPr algn="l"/>
            <a:r>
              <a:rPr lang="ja-JP" altLang="en-US" sz="2700" dirty="0"/>
              <a:t>●</a:t>
            </a:r>
            <a:r>
              <a:rPr lang="ja-JP" altLang="en-US" sz="2700" dirty="0" smtClean="0"/>
              <a:t>第１部</a:t>
            </a:r>
            <a:endParaRPr lang="en-US" altLang="ja-JP" sz="2700" dirty="0"/>
          </a:p>
          <a:p>
            <a:pPr algn="l"/>
            <a:r>
              <a:rPr lang="en-US" altLang="ja-JP" sz="1600" dirty="0" smtClean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en-US" altLang="ja-JP" sz="600" dirty="0" smtClean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en-US" altLang="ja-JP" sz="1600" dirty="0" smtClean="0">
                <a:latin typeface="小塚明朝 Pro EL" pitchFamily="18" charset="-128"/>
                <a:ea typeface="小塚明朝 Pro EL" pitchFamily="18" charset="-128"/>
              </a:rPr>
              <a:t>18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時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30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分～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19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時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30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分</a:t>
            </a:r>
            <a:endParaRPr lang="en-US" altLang="ja-JP" sz="1600" dirty="0">
              <a:latin typeface="小塚明朝 Pro EL" pitchFamily="18" charset="-128"/>
              <a:ea typeface="小塚明朝 Pro EL" pitchFamily="18" charset="-128"/>
            </a:endParaRPr>
          </a:p>
          <a:p>
            <a:pPr algn="l"/>
            <a:r>
              <a:rPr lang="ja-JP" altLang="en-US" sz="1600" spc="-300" dirty="0" smtClean="0">
                <a:latin typeface="小塚明朝 Pro EL" pitchFamily="18" charset="-128"/>
                <a:ea typeface="小塚明朝 Pro EL" pitchFamily="18" charset="-128"/>
              </a:rPr>
              <a:t>「現</a:t>
            </a:r>
            <a:r>
              <a:rPr lang="ja-JP" altLang="en-US" sz="1600" spc="-300" dirty="0">
                <a:latin typeface="小塚明朝 Pro EL" pitchFamily="18" charset="-128"/>
                <a:ea typeface="小塚明朝 Pro EL" pitchFamily="18" charset="-128"/>
              </a:rPr>
              <a:t>在の地域医療における</a:t>
            </a:r>
            <a:endParaRPr lang="en-US" altLang="ja-JP" sz="1600" spc="-300" dirty="0">
              <a:latin typeface="小塚明朝 Pro EL" pitchFamily="18" charset="-128"/>
              <a:ea typeface="小塚明朝 Pro EL" pitchFamily="18" charset="-128"/>
            </a:endParaRPr>
          </a:p>
          <a:p>
            <a:pPr algn="l"/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  取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り組みと課題」</a:t>
            </a:r>
            <a:endParaRPr lang="en-US" altLang="ja-JP" sz="1600" dirty="0">
              <a:latin typeface="小塚明朝 Pro EL" pitchFamily="18" charset="-128"/>
              <a:ea typeface="小塚明朝 Pro EL" pitchFamily="18" charset="-128"/>
            </a:endParaRPr>
          </a:p>
          <a:p>
            <a:pPr algn="l"/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  講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師：明日来</a:t>
            </a:r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男</a:t>
            </a:r>
            <a:endParaRPr lang="en-US" altLang="ja-JP" sz="1600" dirty="0" smtClean="0">
              <a:latin typeface="小塚明朝 Pro EL" pitchFamily="18" charset="-128"/>
              <a:ea typeface="小塚明朝 Pro EL" pitchFamily="18" charset="-128"/>
            </a:endParaRPr>
          </a:p>
          <a:p>
            <a:pPr algn="l"/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en-US" altLang="ja-JP" sz="1600" dirty="0" smtClean="0">
                <a:latin typeface="小塚明朝 Pro EL" pitchFamily="18" charset="-128"/>
                <a:ea typeface="小塚明朝 Pro EL" pitchFamily="18" charset="-128"/>
              </a:rPr>
              <a:t>          </a:t>
            </a:r>
            <a:r>
              <a:rPr lang="en-US" altLang="ja-JP" sz="1000" dirty="0" smtClean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en-US" altLang="ja-JP" sz="1200" dirty="0" smtClean="0">
                <a:latin typeface="小塚明朝 Pro EL" pitchFamily="18" charset="-128"/>
                <a:ea typeface="小塚明朝 Pro EL" pitchFamily="18" charset="-128"/>
              </a:rPr>
              <a:t>(</a:t>
            </a:r>
            <a:r>
              <a:rPr lang="ja-JP" altLang="en-US" sz="1200" dirty="0">
                <a:latin typeface="小塚明朝 Pro EL" pitchFamily="18" charset="-128"/>
                <a:ea typeface="小塚明朝 Pro EL" pitchFamily="18" charset="-128"/>
              </a:rPr>
              <a:t>アスクル大学医学部講師</a:t>
            </a:r>
            <a:r>
              <a:rPr lang="en-US" altLang="ja-JP" sz="1200" dirty="0">
                <a:latin typeface="小塚明朝 Pro EL" pitchFamily="18" charset="-128"/>
                <a:ea typeface="小塚明朝 Pro EL" pitchFamily="18" charset="-128"/>
              </a:rPr>
              <a:t>)</a:t>
            </a:r>
            <a:endParaRPr lang="ja-JP" altLang="en-US" sz="1200" dirty="0">
              <a:latin typeface="小塚明朝 Pro EL" pitchFamily="18" charset="-128"/>
              <a:ea typeface="小塚明朝 Pro EL" pitchFamily="18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5428" y="3109673"/>
            <a:ext cx="2757959" cy="330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4151637" y="4958860"/>
            <a:ext cx="2757959" cy="3302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6171845" y="1981769"/>
            <a:ext cx="1290631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1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1400" dirty="0"/>
              <a:t>皆さんの感</a:t>
            </a:r>
            <a:r>
              <a:rPr lang="ja-JP" altLang="en-US" sz="1400" dirty="0" smtClean="0"/>
              <a:t>興</a:t>
            </a:r>
            <a:endParaRPr lang="en-US" altLang="ja-JP" sz="1400" dirty="0" smtClean="0"/>
          </a:p>
          <a:p>
            <a:pPr algn="ctr"/>
            <a:r>
              <a:rPr lang="ja-JP" altLang="en-US" sz="1400" dirty="0" smtClean="0"/>
              <a:t>を</a:t>
            </a:r>
            <a:r>
              <a:rPr lang="ja-JP" altLang="en-US" sz="1400" dirty="0"/>
              <a:t>そそる</a:t>
            </a:r>
          </a:p>
        </p:txBody>
      </p:sp>
      <p:sp>
        <p:nvSpPr>
          <p:cNvPr id="73" name="テキスト ボックス 29"/>
          <p:cNvSpPr txBox="1"/>
          <p:nvPr/>
        </p:nvSpPr>
        <p:spPr>
          <a:xfrm>
            <a:off x="4077532" y="8304402"/>
            <a:ext cx="3026537" cy="17389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700" b="1">
                <a:gradFill>
                  <a:gsLst>
                    <a:gs pos="0">
                      <a:srgbClr val="FFD743"/>
                    </a:gs>
                    <a:gs pos="50000">
                      <a:srgbClr val="FFEC7D"/>
                    </a:gs>
                    <a:gs pos="100000">
                      <a:srgbClr val="E1D743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defRPr>
            </a:lvl1pPr>
          </a:lstStyle>
          <a:p>
            <a:r>
              <a:rPr lang="ja-JP" altLang="en-US" dirty="0" smtClean="0"/>
              <a:t> ●</a:t>
            </a:r>
            <a:r>
              <a:rPr lang="ja-JP" altLang="en-US" dirty="0"/>
              <a:t>第２部</a:t>
            </a:r>
            <a:endParaRPr lang="en-US" altLang="ja-JP" dirty="0"/>
          </a:p>
          <a:p>
            <a:r>
              <a:rPr lang="en-US" altLang="ja-JP" sz="1600" dirty="0" smtClean="0">
                <a:latin typeface="小塚明朝 Pro EL" pitchFamily="18" charset="-128"/>
                <a:ea typeface="小塚明朝 Pro EL" pitchFamily="18" charset="-128"/>
              </a:rPr>
              <a:t>   19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時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50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分～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21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時</a:t>
            </a:r>
            <a:r>
              <a:rPr lang="en-US" altLang="ja-JP" sz="1600" dirty="0">
                <a:latin typeface="小塚明朝 Pro EL" pitchFamily="18" charset="-128"/>
                <a:ea typeface="小塚明朝 Pro EL" pitchFamily="18" charset="-128"/>
              </a:rPr>
              <a:t>00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分</a:t>
            </a:r>
            <a:endParaRPr lang="en-US" altLang="ja-JP" sz="1600" dirty="0">
              <a:latin typeface="小塚明朝 Pro EL" pitchFamily="18" charset="-128"/>
              <a:ea typeface="小塚明朝 Pro EL" pitchFamily="18" charset="-128"/>
            </a:endParaRPr>
          </a:p>
          <a:p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ja-JP" altLang="en-US" sz="500" dirty="0" smtClean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「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現在の最先端医療の紹介と</a:t>
            </a:r>
            <a:endParaRPr lang="en-US" altLang="ja-JP" sz="1600" dirty="0">
              <a:latin typeface="小塚明朝 Pro EL" pitchFamily="18" charset="-128"/>
              <a:ea typeface="小塚明朝 Pro EL" pitchFamily="18" charset="-128"/>
            </a:endParaRPr>
          </a:p>
          <a:p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　</a:t>
            </a:r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将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来の可能性」</a:t>
            </a:r>
            <a:endParaRPr lang="en-US" altLang="ja-JP" sz="1600" dirty="0">
              <a:latin typeface="小塚明朝 Pro EL" pitchFamily="18" charset="-128"/>
              <a:ea typeface="小塚明朝 Pro EL" pitchFamily="18" charset="-128"/>
            </a:endParaRPr>
          </a:p>
          <a:p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   </a:t>
            </a:r>
            <a:r>
              <a:rPr lang="ja-JP" altLang="en-US" sz="500" dirty="0" smtClean="0">
                <a:latin typeface="小塚明朝 Pro EL" pitchFamily="18" charset="-128"/>
                <a:ea typeface="小塚明朝 Pro EL" pitchFamily="18" charset="-128"/>
              </a:rPr>
              <a:t> </a:t>
            </a:r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講</a:t>
            </a:r>
            <a:r>
              <a:rPr lang="ja-JP" altLang="en-US" sz="1600" dirty="0">
                <a:latin typeface="小塚明朝 Pro EL" pitchFamily="18" charset="-128"/>
                <a:ea typeface="小塚明朝 Pro EL" pitchFamily="18" charset="-128"/>
              </a:rPr>
              <a:t>師：明日来</a:t>
            </a:r>
            <a:r>
              <a:rPr lang="ja-JP" altLang="en-US" sz="1600" dirty="0" smtClean="0">
                <a:latin typeface="小塚明朝 Pro EL" pitchFamily="18" charset="-128"/>
                <a:ea typeface="小塚明朝 Pro EL" pitchFamily="18" charset="-128"/>
              </a:rPr>
              <a:t>子</a:t>
            </a:r>
            <a:endParaRPr lang="en-US" altLang="ja-JP" sz="1600" dirty="0" smtClean="0">
              <a:latin typeface="小塚明朝 Pro EL" pitchFamily="18" charset="-128"/>
              <a:ea typeface="小塚明朝 Pro EL" pitchFamily="18" charset="-128"/>
            </a:endParaRPr>
          </a:p>
          <a:p>
            <a:r>
              <a:rPr lang="en-US" altLang="ja-JP" sz="1200" dirty="0" smtClean="0">
                <a:latin typeface="小塚明朝 Pro EL" pitchFamily="18" charset="-128"/>
                <a:ea typeface="小塚明朝 Pro EL" pitchFamily="18" charset="-128"/>
              </a:rPr>
              <a:t>                 (</a:t>
            </a:r>
            <a:r>
              <a:rPr lang="ja-JP" altLang="en-US" sz="1200" dirty="0">
                <a:latin typeface="小塚明朝 Pro EL" pitchFamily="18" charset="-128"/>
                <a:ea typeface="小塚明朝 Pro EL" pitchFamily="18" charset="-128"/>
              </a:rPr>
              <a:t>アスクル大学医学部講師</a:t>
            </a:r>
            <a:r>
              <a:rPr lang="en-US" altLang="ja-JP" sz="1200" dirty="0">
                <a:latin typeface="小塚明朝 Pro EL" pitchFamily="18" charset="-128"/>
                <a:ea typeface="小塚明朝 Pro EL" pitchFamily="18" charset="-128"/>
              </a:rPr>
              <a:t>)</a:t>
            </a:r>
            <a:endParaRPr lang="ja-JP" altLang="en-US" sz="1200" dirty="0">
              <a:latin typeface="小塚明朝 Pro EL" pitchFamily="18" charset="-128"/>
              <a:ea typeface="小塚明朝 Pro EL" pitchFamily="18" charset="-128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10896" y="3065221"/>
            <a:ext cx="2808000" cy="17701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Rectangle 74"/>
          <p:cNvSpPr/>
          <p:nvPr/>
        </p:nvSpPr>
        <p:spPr>
          <a:xfrm>
            <a:off x="729037" y="8256528"/>
            <a:ext cx="2808000" cy="17701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ＭＡＰ</a:t>
            </a:r>
            <a:endParaRPr kumimoji="1" lang="ja-JP" alt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2099" y="4190837"/>
            <a:ext cx="2481876" cy="113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73958" y="6040024"/>
            <a:ext cx="2481876" cy="113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228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2014-07-29T12:33:11Z</dcterms:created>
  <dcterms:modified xsi:type="dcterms:W3CDTF">2014-07-29T12:33:29Z</dcterms:modified>
</cp:coreProperties>
</file>