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</p:sldMasterIdLst>
  <p:notesMasterIdLst>
    <p:notesMasterId r:id="rId4"/>
  </p:notesMasterIdLst>
  <p:sldIdLst>
    <p:sldId id="263" r:id="rId2"/>
    <p:sldId id="265" r:id="rId3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3661"/>
    <a:srgbClr val="1E7383"/>
    <a:srgbClr val="EB121A"/>
    <a:srgbClr val="B71672"/>
    <a:srgbClr val="EB6BC0"/>
    <a:srgbClr val="4D841E"/>
    <a:srgbClr val="A6BA09"/>
    <a:srgbClr val="FF5318"/>
    <a:srgbClr val="EB6B8E"/>
    <a:srgbClr val="E600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2" d="100"/>
          <a:sy n="62" d="100"/>
        </p:scale>
        <p:origin x="-1812" y="-36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2014/7/29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871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17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29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880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440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215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66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99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79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020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ja-JP" altLang="en-US" smtClean="0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30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580737"/>
            <a:ext cx="6706433" cy="2108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903673"/>
            <a:ext cx="6706433" cy="6920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203574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1-TAI NGUYEN\ne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7775575" cy="10907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1-TAI NGUYEN\nen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775574" cy="10907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98134" y="747400"/>
            <a:ext cx="44149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b="1" dirty="0">
                <a:ln w="19050" cap="flat" cmpd="sng">
                  <a:solidFill>
                    <a:schemeClr val="bg1"/>
                  </a:solidFill>
                  <a:round/>
                </a:ln>
                <a:solidFill>
                  <a:srgbClr val="B71672"/>
                </a:solidFill>
                <a:effectLst>
                  <a:glow>
                    <a:schemeClr val="bg1"/>
                  </a:glow>
                </a:effectLst>
                <a:latin typeface="HGP明朝E" pitchFamily="18" charset="-128"/>
                <a:ea typeface="HGP明朝E" pitchFamily="18" charset="-128"/>
              </a:rPr>
              <a:t>アスクル幼稚園の</a:t>
            </a:r>
            <a:endParaRPr kumimoji="1" lang="ja-JP" altLang="en-US" sz="4400" b="1" dirty="0">
              <a:ln w="19050" cap="flat" cmpd="sng">
                <a:solidFill>
                  <a:schemeClr val="bg1"/>
                </a:solidFill>
                <a:round/>
              </a:ln>
              <a:solidFill>
                <a:srgbClr val="B71672"/>
              </a:solidFill>
              <a:effectLst>
                <a:glow>
                  <a:schemeClr val="bg1"/>
                </a:glow>
              </a:effectLst>
              <a:latin typeface="HGP明朝E" pitchFamily="18" charset="-128"/>
              <a:ea typeface="HGP明朝E" pitchFamily="18" charset="-128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5315395" y="3613320"/>
            <a:ext cx="1606902" cy="12152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Rectangle 45"/>
          <p:cNvSpPr/>
          <p:nvPr/>
        </p:nvSpPr>
        <p:spPr>
          <a:xfrm>
            <a:off x="4187843" y="3864964"/>
            <a:ext cx="38862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ja-JP" altLang="en-US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写真を</a:t>
            </a:r>
            <a:endParaRPr lang="en-US" altLang="ja-JP" sz="14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28634" y="3747655"/>
            <a:ext cx="1606902" cy="12152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Rectangle 6"/>
          <p:cNvSpPr/>
          <p:nvPr/>
        </p:nvSpPr>
        <p:spPr>
          <a:xfrm>
            <a:off x="648427" y="1516840"/>
            <a:ext cx="6819496" cy="120032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wrap="none">
            <a:spAutoFit/>
            <a:sp3d extrusionH="50800" contourW="12700" prstMaterial="powder">
              <a:bevelT w="63500" h="63500" prst="coolSlant"/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r>
              <a:rPr lang="ja-JP" altLang="en-US" sz="7200" b="1" spc="800" dirty="0">
                <a:solidFill>
                  <a:srgbClr val="EB121A"/>
                </a:solidFill>
                <a:latin typeface="HGP創英角ﾎﾟｯﾌﾟ体" pitchFamily="50" charset="-128"/>
                <a:ea typeface="HGP創英角ﾎﾟｯﾌﾟ体" pitchFamily="50" charset="-128"/>
              </a:rPr>
              <a:t>に</a:t>
            </a:r>
            <a:r>
              <a:rPr lang="ja-JP" altLang="en-US" sz="7200" b="1" spc="800" dirty="0">
                <a:solidFill>
                  <a:srgbClr val="FF5318"/>
                </a:solidFill>
                <a:latin typeface="HGP創英角ﾎﾟｯﾌﾟ体" pitchFamily="50" charset="-128"/>
                <a:ea typeface="HGP創英角ﾎﾟｯﾌﾟ体" pitchFamily="50" charset="-128"/>
              </a:rPr>
              <a:t>こ</a:t>
            </a:r>
            <a:r>
              <a:rPr lang="ja-JP" altLang="en-US" sz="7200" b="1" spc="800" dirty="0">
                <a:solidFill>
                  <a:srgbClr val="A6BA09"/>
                </a:solidFill>
                <a:latin typeface="HGP創英角ﾎﾟｯﾌﾟ体" pitchFamily="50" charset="-128"/>
                <a:ea typeface="HGP創英角ﾎﾟｯﾌﾟ体" pitchFamily="50" charset="-128"/>
              </a:rPr>
              <a:t>に</a:t>
            </a:r>
            <a:r>
              <a:rPr lang="ja-JP" altLang="en-US" sz="7200" b="1" spc="800" dirty="0">
                <a:solidFill>
                  <a:srgbClr val="4D841E"/>
                </a:solidFill>
                <a:latin typeface="HGP創英角ﾎﾟｯﾌﾟ体" pitchFamily="50" charset="-128"/>
                <a:ea typeface="HGP創英角ﾎﾟｯﾌﾟ体" pitchFamily="50" charset="-128"/>
              </a:rPr>
              <a:t>こ</a:t>
            </a:r>
            <a:r>
              <a:rPr lang="ja-JP" altLang="en-US" sz="7200" b="1" spc="800" dirty="0">
                <a:solidFill>
                  <a:srgbClr val="0070C0"/>
                </a:solidFill>
                <a:latin typeface="HGP創英角ﾎﾟｯﾌﾟ体" pitchFamily="50" charset="-128"/>
                <a:ea typeface="HGP創英角ﾎﾟｯﾌﾟ体" pitchFamily="50" charset="-128"/>
              </a:rPr>
              <a:t>バ</a:t>
            </a:r>
            <a:r>
              <a:rPr lang="ja-JP" altLang="en-US" sz="7200" b="1" spc="800" dirty="0">
                <a:solidFill>
                  <a:srgbClr val="B71672"/>
                </a:solidFill>
                <a:latin typeface="HGP創英角ﾎﾟｯﾌﾟ体" pitchFamily="50" charset="-128"/>
                <a:ea typeface="HGP創英角ﾎﾟｯﾌﾟ体" pitchFamily="50" charset="-128"/>
              </a:rPr>
              <a:t>ザ</a:t>
            </a:r>
            <a:r>
              <a:rPr lang="ja-JP" altLang="en-US" sz="7200" b="1" spc="800" dirty="0">
                <a:solidFill>
                  <a:srgbClr val="EB6BC0"/>
                </a:solidFill>
                <a:latin typeface="HGP創英角ﾎﾟｯﾌﾟ体" pitchFamily="50" charset="-128"/>
                <a:ea typeface="HGP創英角ﾎﾟｯﾌﾟ体" pitchFamily="50" charset="-128"/>
              </a:rPr>
              <a:t>ー</a:t>
            </a:r>
          </a:p>
        </p:txBody>
      </p:sp>
      <p:sp>
        <p:nvSpPr>
          <p:cNvPr id="8" name="Rectangle 7"/>
          <p:cNvSpPr/>
          <p:nvPr/>
        </p:nvSpPr>
        <p:spPr>
          <a:xfrm>
            <a:off x="-398918" y="4031957"/>
            <a:ext cx="38862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ja-JP" altLang="en-US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</a:t>
            </a:r>
            <a:r>
              <a:rPr lang="ja-JP" altLang="en-US" sz="14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</a:t>
            </a:r>
            <a:endParaRPr lang="en-US" altLang="ja-JP" sz="1400" b="1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 sz="14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</a:t>
            </a:r>
            <a:r>
              <a:rPr lang="ja-JP" altLang="en-US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れてください</a:t>
            </a:r>
          </a:p>
        </p:txBody>
      </p:sp>
      <p:sp>
        <p:nvSpPr>
          <p:cNvPr id="9" name="Rectangle 8"/>
          <p:cNvSpPr/>
          <p:nvPr/>
        </p:nvSpPr>
        <p:spPr>
          <a:xfrm>
            <a:off x="1112521" y="2891641"/>
            <a:ext cx="57226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400" b="1" dirty="0" smtClean="0">
                <a:ln w="12700" cap="flat" cmpd="sng">
                  <a:solidFill>
                    <a:schemeClr val="bg1"/>
                  </a:solidFill>
                  <a:bevel/>
                </a:ln>
                <a:solidFill>
                  <a:srgbClr val="1E7383"/>
                </a:solidFill>
                <a:effectLst>
                  <a:glow rad="63500">
                    <a:schemeClr val="bg1"/>
                  </a:glow>
                </a:effectLst>
                <a:latin typeface="HGS明朝E" pitchFamily="18" charset="-128"/>
                <a:ea typeface="HGS明朝E" pitchFamily="18" charset="-128"/>
              </a:rPr>
              <a:t>会場：あすくる幼稚園　園庭　小雨決行</a:t>
            </a:r>
            <a:endParaRPr lang="ja-JP" altLang="en-US" sz="2400" b="1" dirty="0">
              <a:ln w="12700" cap="flat" cmpd="sng">
                <a:solidFill>
                  <a:schemeClr val="bg1"/>
                </a:solidFill>
                <a:bevel/>
              </a:ln>
              <a:solidFill>
                <a:srgbClr val="1E7383"/>
              </a:solidFill>
              <a:effectLst>
                <a:glow rad="63500">
                  <a:schemeClr val="bg1"/>
                </a:glow>
              </a:effectLst>
              <a:latin typeface="HGS明朝E" pitchFamily="18" charset="-128"/>
              <a:ea typeface="HGS明朝E" pitchFamily="18" charset="-128"/>
            </a:endParaRPr>
          </a:p>
        </p:txBody>
      </p:sp>
      <p:pic>
        <p:nvPicPr>
          <p:cNvPr id="1029" name="Picture 5" descr="C:\Users\admin\Desktop\1-TAI NGUYEN\may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467" y="3905707"/>
            <a:ext cx="3520298" cy="2558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 rot="20747303">
            <a:off x="2590602" y="4648404"/>
            <a:ext cx="1460656" cy="553998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r>
              <a:rPr lang="en-US" altLang="ja-JP" sz="3000" dirty="0">
                <a:solidFill>
                  <a:schemeClr val="accent2">
                    <a:lumMod val="75000"/>
                  </a:schemeClr>
                </a:solidFill>
                <a:latin typeface="Hobo Std" pitchFamily="34" charset="0"/>
              </a:rPr>
              <a:t>2014</a:t>
            </a:r>
            <a:r>
              <a:rPr lang="ja-JP" altLang="en-US" sz="3000" dirty="0">
                <a:solidFill>
                  <a:schemeClr val="accent2">
                    <a:lumMod val="75000"/>
                  </a:schemeClr>
                </a:solidFill>
                <a:latin typeface="Hobo Std" pitchFamily="34" charset="0"/>
              </a:rPr>
              <a:t>年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708462" y="4185195"/>
            <a:ext cx="8322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>
                <a:solidFill>
                  <a:srgbClr val="00B0F0"/>
                </a:solidFill>
                <a:latin typeface="Hobo Std" pitchFamily="34" charset="0"/>
              </a:rPr>
              <a:t>9</a:t>
            </a:r>
            <a:r>
              <a:rPr lang="ja-JP" altLang="en-US" sz="3200" dirty="0">
                <a:solidFill>
                  <a:srgbClr val="00B0F0"/>
                </a:solidFill>
                <a:latin typeface="Hobo Std" pitchFamily="34" charset="0"/>
              </a:rPr>
              <a:t>月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055150" y="4828547"/>
            <a:ext cx="1837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>
                <a:solidFill>
                  <a:srgbClr val="00B050"/>
                </a:solidFill>
                <a:latin typeface="Cooper Std Black" pitchFamily="18" charset="0"/>
              </a:rPr>
              <a:t>Sunday</a:t>
            </a:r>
            <a:endParaRPr lang="ja-JP" altLang="en-US" sz="3200" dirty="0">
              <a:solidFill>
                <a:srgbClr val="00B050"/>
              </a:solidFill>
              <a:latin typeface="Cooper Std Black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291898" y="5360301"/>
            <a:ext cx="779381" cy="401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  <a:latin typeface="HGS明朝E" pitchFamily="18" charset="-128"/>
                <a:ea typeface="HGS明朝E" pitchFamily="18" charset="-128"/>
              </a:rPr>
              <a:t>10:00</a:t>
            </a:r>
            <a:endParaRPr lang="ja-JP" altLang="en-US" dirty="0">
              <a:solidFill>
                <a:srgbClr val="FF0000"/>
              </a:solidFill>
              <a:latin typeface="HGS明朝E" pitchFamily="18" charset="-128"/>
              <a:ea typeface="HGS明朝E" pitchFamily="18" charset="-12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89595" y="5439593"/>
            <a:ext cx="312906" cy="401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HGS明朝E" pitchFamily="18" charset="-128"/>
                <a:ea typeface="HGS明朝E" pitchFamily="18" charset="-128"/>
              </a:rPr>
              <a:t>~</a:t>
            </a:r>
            <a:endParaRPr lang="ja-JP" altLang="en-US" dirty="0">
              <a:solidFill>
                <a:srgbClr val="FF0000"/>
              </a:solidFill>
              <a:latin typeface="HGS明朝E" pitchFamily="18" charset="-128"/>
              <a:ea typeface="HGS明朝E" pitchFamily="18" charset="-12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826823" y="5630791"/>
            <a:ext cx="779381" cy="401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HGS明朝E" pitchFamily="18" charset="-128"/>
                <a:ea typeface="HGS明朝E" pitchFamily="18" charset="-128"/>
              </a:rPr>
              <a:t>16:00</a:t>
            </a:r>
            <a:endParaRPr lang="ja-JP" altLang="en-US" dirty="0">
              <a:solidFill>
                <a:srgbClr val="FF0000"/>
              </a:solidFill>
              <a:latin typeface="HGS明朝E" pitchFamily="18" charset="-128"/>
              <a:ea typeface="HGS明朝E" pitchFamily="18" charset="-128"/>
            </a:endParaRPr>
          </a:p>
        </p:txBody>
      </p:sp>
      <p:sp>
        <p:nvSpPr>
          <p:cNvPr id="18" name="Rectangle 17"/>
          <p:cNvSpPr/>
          <p:nvPr/>
        </p:nvSpPr>
        <p:spPr>
          <a:xfrm rot="992794">
            <a:off x="4399552" y="4396477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B71672"/>
                </a:solidFill>
                <a:latin typeface="Hobo Std" pitchFamily="34" charset="0"/>
              </a:rPr>
              <a:t>14</a:t>
            </a:r>
            <a:r>
              <a:rPr lang="ja-JP" altLang="en-US" sz="2800" dirty="0">
                <a:solidFill>
                  <a:srgbClr val="B71672"/>
                </a:solidFill>
                <a:latin typeface="Hobo Std" pitchFamily="34" charset="0"/>
              </a:rPr>
              <a:t>日</a:t>
            </a:r>
          </a:p>
        </p:txBody>
      </p:sp>
      <p:pic>
        <p:nvPicPr>
          <p:cNvPr id="1030" name="Picture 6" descr="C:\Users\admin\Desktop\1-TAI NGUYEN\chan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8636000"/>
            <a:ext cx="7775576" cy="227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8"/>
          <p:cNvSpPr/>
          <p:nvPr/>
        </p:nvSpPr>
        <p:spPr>
          <a:xfrm rot="20716707">
            <a:off x="840166" y="9132287"/>
            <a:ext cx="21446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400" dirty="0" smtClean="0">
                <a:ln w="19050">
                  <a:solidFill>
                    <a:schemeClr val="bg1"/>
                  </a:solidFill>
                </a:ln>
                <a:solidFill>
                  <a:srgbClr val="B71672"/>
                </a:solidFill>
                <a:latin typeface="HGP創英角ﾎﾟｯﾌﾟ体" pitchFamily="50" charset="-128"/>
                <a:ea typeface="HGP創英角ﾎﾟｯﾌﾟ体" pitchFamily="50" charset="-128"/>
              </a:rPr>
              <a:t>出品者募集中</a:t>
            </a:r>
            <a:endParaRPr lang="ja-JP" altLang="en-US" sz="2400" dirty="0">
              <a:ln w="19050">
                <a:solidFill>
                  <a:schemeClr val="bg1"/>
                </a:solidFill>
              </a:ln>
              <a:solidFill>
                <a:srgbClr val="B71672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sp>
        <p:nvSpPr>
          <p:cNvPr id="20" name="Rectangle 19"/>
          <p:cNvSpPr/>
          <p:nvPr/>
        </p:nvSpPr>
        <p:spPr>
          <a:xfrm rot="893678">
            <a:off x="4787254" y="9150760"/>
            <a:ext cx="23342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dirty="0">
                <a:ln w="19050">
                  <a:solidFill>
                    <a:schemeClr val="bg1"/>
                  </a:solidFill>
                </a:ln>
                <a:solidFill>
                  <a:srgbClr val="B71672"/>
                </a:solidFill>
                <a:latin typeface="HGP創英角ﾎﾟｯﾌﾟ体" pitchFamily="50" charset="-128"/>
                <a:ea typeface="HGP創英角ﾎﾟｯﾌﾟ体" pitchFamily="50" charset="-128"/>
              </a:rPr>
              <a:t>ォーム物大歓迎）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666223" y="8881871"/>
            <a:ext cx="23984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dirty="0" smtClean="0">
                <a:ln w="19050">
                  <a:solidFill>
                    <a:schemeClr val="bg1"/>
                  </a:solidFill>
                </a:ln>
                <a:solidFill>
                  <a:srgbClr val="B71672"/>
                </a:solidFill>
                <a:latin typeface="HGP創英角ﾎﾟｯﾌﾟ体" pitchFamily="50" charset="-128"/>
                <a:ea typeface="HGP創英角ﾎﾟｯﾌﾟ体" pitchFamily="50" charset="-128"/>
              </a:rPr>
              <a:t>！！</a:t>
            </a:r>
            <a:r>
              <a:rPr lang="en-US" altLang="ja-JP" sz="2400" dirty="0">
                <a:ln w="19050">
                  <a:solidFill>
                    <a:schemeClr val="bg1"/>
                  </a:solidFill>
                </a:ln>
                <a:solidFill>
                  <a:srgbClr val="B71672"/>
                </a:solidFill>
                <a:latin typeface="HGP創英角ﾎﾟｯﾌﾟ体" pitchFamily="50" charset="-128"/>
                <a:ea typeface="HGP創英角ﾎﾟｯﾌﾟ体" pitchFamily="50" charset="-128"/>
              </a:rPr>
              <a:t>(</a:t>
            </a:r>
            <a:r>
              <a:rPr lang="ja-JP" altLang="en-US" sz="2400" dirty="0" smtClean="0">
                <a:ln w="19050">
                  <a:solidFill>
                    <a:schemeClr val="bg1"/>
                  </a:solidFill>
                </a:ln>
                <a:solidFill>
                  <a:srgbClr val="B71672"/>
                </a:solidFill>
                <a:latin typeface="HGP創英角ﾎﾟｯﾌﾟ体" pitchFamily="50" charset="-128"/>
                <a:ea typeface="HGP創英角ﾎﾟｯﾌﾟ体" pitchFamily="50" charset="-128"/>
              </a:rPr>
              <a:t>手作り・リフ</a:t>
            </a:r>
            <a:endParaRPr lang="ja-JP" altLang="en-US" sz="2400" dirty="0">
              <a:ln w="19050">
                <a:solidFill>
                  <a:schemeClr val="bg1"/>
                </a:solidFill>
              </a:ln>
              <a:solidFill>
                <a:srgbClr val="B71672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565413" y="9732054"/>
            <a:ext cx="38862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ja-JP" altLang="en-US" sz="1600" dirty="0">
                <a:solidFill>
                  <a:srgbClr val="C00000"/>
                </a:solidFill>
                <a:latin typeface="HGS創英ﾌﾟﾚｾﾞﾝｽEB" pitchFamily="18" charset="-128"/>
                <a:ea typeface="HGS創英ﾌﾟﾚｾﾞﾝｽEB" pitchFamily="18" charset="-128"/>
              </a:rPr>
              <a:t>お問い合わせはア</a:t>
            </a:r>
            <a:r>
              <a:rPr lang="ja-JP" altLang="en-US" sz="1600" dirty="0" smtClean="0">
                <a:solidFill>
                  <a:srgbClr val="C00000"/>
                </a:solidFill>
                <a:latin typeface="HGS創英ﾌﾟﾚｾﾞﾝｽEB" pitchFamily="18" charset="-128"/>
                <a:ea typeface="HGS創英ﾌﾟﾚｾﾞﾝｽEB" pitchFamily="18" charset="-128"/>
              </a:rPr>
              <a:t>スクル</a:t>
            </a:r>
            <a:endParaRPr lang="ja-JP" altLang="en-US" sz="1600" dirty="0">
              <a:solidFill>
                <a:srgbClr val="C00000"/>
              </a:solidFill>
              <a:latin typeface="HGS創英ﾌﾟﾚｾﾞﾝｽEB" pitchFamily="18" charset="-128"/>
              <a:ea typeface="HGS創英ﾌﾟﾚｾﾞﾝｽEB" pitchFamily="18" charset="-128"/>
            </a:endParaRPr>
          </a:p>
          <a:p>
            <a:r>
              <a:rPr lang="ja-JP" altLang="en-US" sz="1600" dirty="0" smtClean="0">
                <a:solidFill>
                  <a:srgbClr val="C00000"/>
                </a:solidFill>
                <a:latin typeface="HGS創英ﾌﾟﾚｾﾞﾝｽEB" pitchFamily="18" charset="-128"/>
                <a:ea typeface="HGS創英ﾌﾟﾚｾﾞﾝｽEB" pitchFamily="18" charset="-128"/>
              </a:rPr>
              <a:t>幼</a:t>
            </a:r>
            <a:r>
              <a:rPr lang="ja-JP" altLang="en-US" sz="1600" dirty="0">
                <a:solidFill>
                  <a:srgbClr val="C00000"/>
                </a:solidFill>
                <a:latin typeface="HGS創英ﾌﾟﾚｾﾞﾝｽEB" pitchFamily="18" charset="-128"/>
                <a:ea typeface="HGS創英ﾌﾟﾚｾﾞﾝｽEB" pitchFamily="18" charset="-128"/>
              </a:rPr>
              <a:t>稚園バザー事務局まで</a:t>
            </a:r>
          </a:p>
          <a:p>
            <a:r>
              <a:rPr lang="en-US" altLang="ja-JP" sz="1600" dirty="0" smtClean="0">
                <a:solidFill>
                  <a:srgbClr val="C00000"/>
                </a:solidFill>
                <a:latin typeface="HGS創英ﾌﾟﾚｾﾞﾝｽEB" pitchFamily="18" charset="-128"/>
                <a:ea typeface="HGS創英ﾌﾟﾚｾﾞﾝｽEB" pitchFamily="18" charset="-128"/>
              </a:rPr>
              <a:t>03‐1234‐1111</a:t>
            </a:r>
            <a:r>
              <a:rPr lang="ja-JP" altLang="en-US" sz="1600" dirty="0" smtClean="0">
                <a:solidFill>
                  <a:srgbClr val="C00000"/>
                </a:solidFill>
                <a:latin typeface="HGS創英ﾌﾟﾚｾﾞﾝｽEB" pitchFamily="18" charset="-128"/>
                <a:ea typeface="HGS創英ﾌﾟﾚｾﾞﾝｽEB" pitchFamily="18" charset="-128"/>
              </a:rPr>
              <a:t>   東</a:t>
            </a:r>
            <a:r>
              <a:rPr lang="ja-JP" altLang="en-US" sz="1600" dirty="0">
                <a:solidFill>
                  <a:srgbClr val="C00000"/>
                </a:solidFill>
                <a:latin typeface="HGS創英ﾌﾟﾚｾﾞﾝｽEB" pitchFamily="18" charset="-128"/>
                <a:ea typeface="HGS創英ﾌﾟﾚｾﾞﾝｽEB" pitchFamily="18" charset="-128"/>
              </a:rPr>
              <a:t>京都豊洲</a:t>
            </a:r>
            <a:r>
              <a:rPr lang="en-US" altLang="ja-JP" sz="1600" dirty="0">
                <a:solidFill>
                  <a:srgbClr val="C00000"/>
                </a:solidFill>
                <a:latin typeface="HGS創英ﾌﾟﾚｾﾞﾝｽEB" pitchFamily="18" charset="-128"/>
                <a:ea typeface="HGS創英ﾌﾟﾚｾﾞﾝｽEB" pitchFamily="18" charset="-128"/>
              </a:rPr>
              <a:t>3-2-3</a:t>
            </a:r>
            <a:endParaRPr lang="ja-JP" altLang="en-US" sz="1600" dirty="0">
              <a:solidFill>
                <a:srgbClr val="C00000"/>
              </a:solidFill>
              <a:latin typeface="HGS創英ﾌﾟﾚｾﾞﾝｽEB" pitchFamily="18" charset="-128"/>
              <a:ea typeface="HGS創英ﾌﾟﾚｾﾞﾝｽEB" pitchFamily="18" charset="-12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49147" y="6803525"/>
            <a:ext cx="59503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300" spc="300" dirty="0">
                <a:ln w="12700">
                  <a:solidFill>
                    <a:schemeClr val="bg1">
                      <a:alpha val="5000"/>
                    </a:schemeClr>
                  </a:solidFill>
                </a:ln>
                <a:solidFill>
                  <a:srgbClr val="002060"/>
                </a:solidFill>
                <a:effectLst>
                  <a:glow rad="127000">
                    <a:schemeClr val="bg1"/>
                  </a:glow>
                </a:effectLst>
                <a:latin typeface="HGS創英ﾌﾟﾚｾﾞﾝｽEB" pitchFamily="18" charset="-128"/>
                <a:ea typeface="HGS創英ﾌﾟﾚｾﾞﾝｽEB" pitchFamily="18" charset="-128"/>
              </a:rPr>
              <a:t>食器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720360" y="8345698"/>
            <a:ext cx="59503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300" spc="300" dirty="0">
                <a:ln w="12700">
                  <a:solidFill>
                    <a:schemeClr val="bg1">
                      <a:alpha val="5000"/>
                    </a:schemeClr>
                  </a:solidFill>
                </a:ln>
                <a:solidFill>
                  <a:srgbClr val="1E7383"/>
                </a:solidFill>
                <a:effectLst>
                  <a:glow rad="127000">
                    <a:schemeClr val="bg1"/>
                  </a:glow>
                </a:effectLst>
                <a:latin typeface="HGS創英ﾌﾟﾚｾﾞﾝｽEB" pitchFamily="18" charset="-128"/>
                <a:ea typeface="HGS創英ﾌﾟﾚｾﾞﾝｽEB" pitchFamily="18" charset="-128"/>
              </a:rPr>
              <a:t>絵本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563341" y="8345184"/>
            <a:ext cx="59503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300" spc="300" dirty="0">
                <a:ln w="12700">
                  <a:solidFill>
                    <a:schemeClr val="bg1">
                      <a:alpha val="5000"/>
                    </a:schemeClr>
                  </a:solidFill>
                </a:ln>
                <a:solidFill>
                  <a:srgbClr val="E83661"/>
                </a:solidFill>
                <a:effectLst>
                  <a:glow rad="127000">
                    <a:schemeClr val="bg1"/>
                  </a:glow>
                </a:effectLst>
                <a:latin typeface="HGS創英ﾌﾟﾚｾﾞﾝｽEB" pitchFamily="18" charset="-128"/>
                <a:ea typeface="HGS創英ﾌﾟﾚｾﾞﾝｽEB" pitchFamily="18" charset="-128"/>
              </a:rPr>
              <a:t>洋服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119233" y="4508092"/>
            <a:ext cx="141577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300" spc="300" dirty="0">
                <a:ln w="12700">
                  <a:solidFill>
                    <a:schemeClr val="bg1">
                      <a:alpha val="5000"/>
                    </a:schemeClr>
                  </a:solidFill>
                </a:ln>
                <a:solidFill>
                  <a:srgbClr val="00B050"/>
                </a:solidFill>
                <a:effectLst>
                  <a:glow rad="127000">
                    <a:schemeClr val="bg1"/>
                  </a:glow>
                </a:effectLst>
                <a:latin typeface="HGS創英ﾌﾟﾚｾﾞﾝｽEB" pitchFamily="18" charset="-128"/>
                <a:ea typeface="HGS創英ﾌﾟﾚｾﾞﾝｽEB" pitchFamily="18" charset="-128"/>
              </a:rPr>
              <a:t>スポーツ用品</a:t>
            </a:r>
          </a:p>
        </p:txBody>
      </p:sp>
      <p:sp>
        <p:nvSpPr>
          <p:cNvPr id="26" name="TextBox 25"/>
          <p:cNvSpPr txBox="1"/>
          <p:nvPr/>
        </p:nvSpPr>
        <p:spPr>
          <a:xfrm rot="1631120">
            <a:off x="740141" y="5024733"/>
            <a:ext cx="100540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300" spc="300" dirty="0">
                <a:ln w="12700">
                  <a:solidFill>
                    <a:schemeClr val="bg1">
                      <a:alpha val="5000"/>
                    </a:schemeClr>
                  </a:solidFill>
                </a:ln>
                <a:solidFill>
                  <a:srgbClr val="EB121A"/>
                </a:solidFill>
                <a:effectLst>
                  <a:glow rad="127000">
                    <a:schemeClr val="bg1"/>
                  </a:glow>
                </a:effectLst>
                <a:latin typeface="HGS創英ﾌﾟﾚｾﾞﾝｽEB" pitchFamily="18" charset="-128"/>
                <a:ea typeface="HGS創英ﾌﾟﾚｾﾞﾝｽEB" pitchFamily="18" charset="-128"/>
              </a:rPr>
              <a:t>おもちゃ</a:t>
            </a:r>
            <a:endParaRPr kumimoji="1" lang="ja-JP" altLang="en-US" sz="1300" spc="300" dirty="0">
              <a:ln w="12700">
                <a:solidFill>
                  <a:schemeClr val="bg1">
                    <a:alpha val="5000"/>
                  </a:schemeClr>
                </a:solidFill>
              </a:ln>
              <a:solidFill>
                <a:srgbClr val="EB121A"/>
              </a:solidFill>
              <a:effectLst>
                <a:glow rad="127000">
                  <a:schemeClr val="bg1"/>
                </a:glow>
              </a:effectLst>
              <a:latin typeface="HGS創英ﾌﾟﾚｾﾞﾝｽEB" pitchFamily="18" charset="-128"/>
              <a:ea typeface="HGS創英ﾌﾟﾚｾﾞﾝｽEB" pitchFamily="18" charset="-128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5591861" y="5729585"/>
            <a:ext cx="1606902" cy="12152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Rectangle 48"/>
          <p:cNvSpPr/>
          <p:nvPr/>
        </p:nvSpPr>
        <p:spPr>
          <a:xfrm>
            <a:off x="4452212" y="6110469"/>
            <a:ext cx="38862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ja-JP" altLang="en-US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写真を</a:t>
            </a:r>
            <a:endParaRPr lang="en-US" altLang="ja-JP" sz="14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</a:p>
        </p:txBody>
      </p:sp>
      <p:sp>
        <p:nvSpPr>
          <p:cNvPr id="45" name="TextBox 44"/>
          <p:cNvSpPr txBox="1"/>
          <p:nvPr/>
        </p:nvSpPr>
        <p:spPr>
          <a:xfrm rot="19642710">
            <a:off x="6382849" y="6869608"/>
            <a:ext cx="80021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300" spc="300" dirty="0">
                <a:ln w="12700">
                  <a:solidFill>
                    <a:schemeClr val="bg1">
                      <a:alpha val="5000"/>
                    </a:schemeClr>
                  </a:solidFill>
                </a:ln>
                <a:solidFill>
                  <a:srgbClr val="C00000"/>
                </a:solidFill>
                <a:effectLst>
                  <a:glow rad="127000">
                    <a:schemeClr val="bg1"/>
                  </a:glow>
                </a:effectLst>
                <a:latin typeface="HGS創英ﾌﾟﾚｾﾞﾝｽEB" pitchFamily="18" charset="-128"/>
                <a:ea typeface="HGS創英ﾌﾟﾚｾﾞﾝｽEB" pitchFamily="18" charset="-128"/>
              </a:rPr>
              <a:t>日用品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4176020" y="7066492"/>
            <a:ext cx="1606902" cy="12152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Rectangle 50"/>
          <p:cNvSpPr/>
          <p:nvPr/>
        </p:nvSpPr>
        <p:spPr>
          <a:xfrm>
            <a:off x="3048468" y="7412495"/>
            <a:ext cx="38862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ja-JP" altLang="en-US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写真を</a:t>
            </a:r>
            <a:endParaRPr lang="en-US" altLang="ja-JP" sz="14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924080" y="7064465"/>
            <a:ext cx="1606902" cy="12152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Rectangle 52"/>
          <p:cNvSpPr/>
          <p:nvPr/>
        </p:nvSpPr>
        <p:spPr>
          <a:xfrm>
            <a:off x="796528" y="7316109"/>
            <a:ext cx="38862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ja-JP" altLang="en-US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写真を</a:t>
            </a:r>
            <a:endParaRPr lang="en-US" altLang="ja-JP" sz="14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439391" y="5542062"/>
            <a:ext cx="1606902" cy="12152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Rectangle 54"/>
          <p:cNvSpPr/>
          <p:nvPr/>
        </p:nvSpPr>
        <p:spPr>
          <a:xfrm>
            <a:off x="-688161" y="5888065"/>
            <a:ext cx="38862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ja-JP" altLang="en-US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写真を</a:t>
            </a:r>
            <a:endParaRPr lang="en-US" altLang="ja-JP" sz="14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1452125" y="9610840"/>
            <a:ext cx="1606902" cy="12152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Rectangle 56"/>
          <p:cNvSpPr/>
          <p:nvPr/>
        </p:nvSpPr>
        <p:spPr>
          <a:xfrm>
            <a:off x="324573" y="9917429"/>
            <a:ext cx="38862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ja-JP" altLang="en-US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写真を</a:t>
            </a:r>
            <a:endParaRPr lang="en-US" altLang="ja-JP" sz="14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5381918" y="442861"/>
            <a:ext cx="1606902" cy="12152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Rectangle 58"/>
          <p:cNvSpPr/>
          <p:nvPr/>
        </p:nvSpPr>
        <p:spPr>
          <a:xfrm>
            <a:off x="4254366" y="785945"/>
            <a:ext cx="38862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ja-JP" altLang="en-US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写真を</a:t>
            </a:r>
            <a:endParaRPr lang="en-US" altLang="ja-JP" sz="14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2373110938"/>
      </p:ext>
    </p:extLst>
  </p:cSld>
  <p:clrMapOvr>
    <a:masterClrMapping/>
  </p:clrMapOvr>
</p:sld>
</file>

<file path=ppt/theme/theme1.xml><?xml version="1.0" encoding="utf-8"?>
<a:theme xmlns:a="http://schemas.openxmlformats.org/drawingml/2006/main" name="14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14.potx" id="{982DD745-4DE2-46EF-940C-EBB1EB1F1DD2}" vid="{2C126007-666F-423D-B293-58CB1A5602B1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14</Template>
  <TotalTime>0</TotalTime>
  <Words>190</Words>
  <Application>Microsoft Office PowerPoint</Application>
  <PresentationFormat>ユーザー設定</PresentationFormat>
  <Paragraphs>55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14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2013-07-04T11:35:17Z</dcterms:created>
  <dcterms:modified xsi:type="dcterms:W3CDTF">2014-07-29T12:34:16Z</dcterms:modified>
</cp:coreProperties>
</file>